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5"/>
  </p:notesMasterIdLst>
  <p:handoutMasterIdLst>
    <p:handoutMasterId r:id="rId26"/>
  </p:handoutMasterIdLst>
  <p:sldIdLst>
    <p:sldId id="258" r:id="rId3"/>
    <p:sldId id="262" r:id="rId4"/>
    <p:sldId id="272" r:id="rId5"/>
    <p:sldId id="259" r:id="rId6"/>
    <p:sldId id="291" r:id="rId7"/>
    <p:sldId id="268" r:id="rId8"/>
    <p:sldId id="264" r:id="rId9"/>
    <p:sldId id="261" r:id="rId10"/>
    <p:sldId id="271" r:id="rId11"/>
    <p:sldId id="270" r:id="rId12"/>
    <p:sldId id="292" r:id="rId13"/>
    <p:sldId id="273" r:id="rId14"/>
    <p:sldId id="279" r:id="rId15"/>
    <p:sldId id="280" r:id="rId16"/>
    <p:sldId id="281" r:id="rId17"/>
    <p:sldId id="282" r:id="rId18"/>
    <p:sldId id="284" r:id="rId19"/>
    <p:sldId id="285" r:id="rId20"/>
    <p:sldId id="289" r:id="rId21"/>
    <p:sldId id="286" r:id="rId22"/>
    <p:sldId id="287"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0"/>
  </p:normalViewPr>
  <p:slideViewPr>
    <p:cSldViewPr>
      <p:cViewPr>
        <p:scale>
          <a:sx n="76" d="100"/>
          <a:sy n="76" d="100"/>
        </p:scale>
        <p:origin x="-2160"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eceqas%20correl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088451233852"/>
          <c:y val="0.0708483237296748"/>
          <c:w val="0.562462394784876"/>
          <c:h val="0.858303352540651"/>
        </c:manualLayout>
      </c:layout>
      <c:barChart>
        <c:barDir val="bar"/>
        <c:grouping val="clustered"/>
        <c:varyColors val="0"/>
        <c:ser>
          <c:idx val="0"/>
          <c:order val="0"/>
          <c:invertIfNegative val="0"/>
          <c:cat>
            <c:strRef>
              <c:f>Sheet1!$K$4:$K$5</c:f>
              <c:strCache>
                <c:ptCount val="2"/>
                <c:pt idx="0">
                  <c:v>psycho-social skills</c:v>
                </c:pt>
                <c:pt idx="1">
                  <c:v>cognitive and language concepts </c:v>
                </c:pt>
              </c:strCache>
            </c:strRef>
          </c:cat>
          <c:val>
            <c:numRef>
              <c:f>Sheet1!$L$4:$L$5</c:f>
              <c:numCache>
                <c:formatCode>0.0</c:formatCode>
                <c:ptCount val="2"/>
                <c:pt idx="0">
                  <c:v>30.16301</c:v>
                </c:pt>
                <c:pt idx="1">
                  <c:v>16.36722</c:v>
                </c:pt>
              </c:numCache>
            </c:numRef>
          </c:val>
        </c:ser>
        <c:dLbls>
          <c:showLegendKey val="0"/>
          <c:showVal val="1"/>
          <c:showCatName val="0"/>
          <c:showSerName val="0"/>
          <c:showPercent val="0"/>
          <c:showBubbleSize val="0"/>
        </c:dLbls>
        <c:gapWidth val="150"/>
        <c:overlap val="-25"/>
        <c:axId val="-2128740936"/>
        <c:axId val="-2128746824"/>
      </c:barChart>
      <c:catAx>
        <c:axId val="-2128740936"/>
        <c:scaling>
          <c:orientation val="minMax"/>
        </c:scaling>
        <c:delete val="0"/>
        <c:axPos val="l"/>
        <c:majorTickMark val="none"/>
        <c:minorTickMark val="none"/>
        <c:tickLblPos val="nextTo"/>
        <c:txPr>
          <a:bodyPr/>
          <a:lstStyle/>
          <a:p>
            <a:pPr>
              <a:defRPr sz="1600"/>
            </a:pPr>
            <a:endParaRPr lang="en-US"/>
          </a:p>
        </c:txPr>
        <c:crossAx val="-2128746824"/>
        <c:crosses val="autoZero"/>
        <c:auto val="1"/>
        <c:lblAlgn val="ctr"/>
        <c:lblOffset val="100"/>
        <c:noMultiLvlLbl val="0"/>
      </c:catAx>
      <c:valAx>
        <c:axId val="-2128746824"/>
        <c:scaling>
          <c:orientation val="minMax"/>
          <c:max val="40.0"/>
        </c:scaling>
        <c:delete val="1"/>
        <c:axPos val="b"/>
        <c:numFmt formatCode="0.0" sourceLinked="1"/>
        <c:majorTickMark val="out"/>
        <c:minorTickMark val="none"/>
        <c:tickLblPos val="nextTo"/>
        <c:crossAx val="-2128740936"/>
        <c:crosses val="autoZero"/>
        <c:crossBetween val="between"/>
        <c:majorUnit val="10.0"/>
      </c:valAx>
    </c:plotArea>
    <c:plotVisOnly val="1"/>
    <c:dispBlanksAs val="gap"/>
    <c:showDLblsOverMax val="0"/>
  </c:chart>
  <c:txPr>
    <a:bodyPr/>
    <a:lstStyle/>
    <a:p>
      <a:pPr>
        <a:defRPr sz="1800"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53191448298489"/>
          <c:y val="0.0509259259259259"/>
          <c:w val="0.969361710340303"/>
          <c:h val="0.628850612423449"/>
        </c:manualLayout>
      </c:layout>
      <c:barChart>
        <c:barDir val="col"/>
        <c:grouping val="clustered"/>
        <c:varyColors val="0"/>
        <c:ser>
          <c:idx val="0"/>
          <c:order val="0"/>
          <c:invertIfNegative val="0"/>
          <c:cat>
            <c:strRef>
              <c:f>Sheet1!$G$6:$G$12</c:f>
              <c:strCache>
                <c:ptCount val="7"/>
                <c:pt idx="0">
                  <c:v>classfication </c:v>
                </c:pt>
                <c:pt idx="1">
                  <c:v>pre-mathematic concepts </c:v>
                </c:pt>
                <c:pt idx="2">
                  <c:v>sequential thinking</c:v>
                </c:pt>
                <c:pt idx="3">
                  <c:v>number concepts</c:v>
                </c:pt>
                <c:pt idx="4">
                  <c:v>following instruction </c:v>
                </c:pt>
                <c:pt idx="5">
                  <c:v>sentence formation </c:v>
                </c:pt>
                <c:pt idx="6">
                  <c:v>phonemic awareness </c:v>
                </c:pt>
              </c:strCache>
            </c:strRef>
          </c:cat>
          <c:val>
            <c:numRef>
              <c:f>Sheet1!$H$6:$H$12</c:f>
              <c:numCache>
                <c:formatCode>General</c:formatCode>
                <c:ptCount val="7"/>
                <c:pt idx="0">
                  <c:v>4.6</c:v>
                </c:pt>
                <c:pt idx="1">
                  <c:v>8.0</c:v>
                </c:pt>
                <c:pt idx="2">
                  <c:v>3.1</c:v>
                </c:pt>
                <c:pt idx="3">
                  <c:v>3.8</c:v>
                </c:pt>
                <c:pt idx="4">
                  <c:v>8.9</c:v>
                </c:pt>
                <c:pt idx="5">
                  <c:v>4.2</c:v>
                </c:pt>
                <c:pt idx="6">
                  <c:v>2.0</c:v>
                </c:pt>
              </c:numCache>
            </c:numRef>
          </c:val>
        </c:ser>
        <c:dLbls>
          <c:showLegendKey val="0"/>
          <c:showVal val="1"/>
          <c:showCatName val="0"/>
          <c:showSerName val="0"/>
          <c:showPercent val="0"/>
          <c:showBubbleSize val="0"/>
        </c:dLbls>
        <c:gapWidth val="150"/>
        <c:overlap val="-25"/>
        <c:axId val="-2128834408"/>
        <c:axId val="-2128836968"/>
      </c:barChart>
      <c:catAx>
        <c:axId val="-2128834408"/>
        <c:scaling>
          <c:orientation val="minMax"/>
        </c:scaling>
        <c:delete val="0"/>
        <c:axPos val="b"/>
        <c:majorTickMark val="none"/>
        <c:minorTickMark val="none"/>
        <c:tickLblPos val="nextTo"/>
        <c:txPr>
          <a:bodyPr/>
          <a:lstStyle/>
          <a:p>
            <a:pPr>
              <a:defRPr sz="1400"/>
            </a:pPr>
            <a:endParaRPr lang="en-US"/>
          </a:p>
        </c:txPr>
        <c:crossAx val="-2128836968"/>
        <c:crosses val="autoZero"/>
        <c:auto val="1"/>
        <c:lblAlgn val="ctr"/>
        <c:lblOffset val="100"/>
        <c:noMultiLvlLbl val="0"/>
      </c:catAx>
      <c:valAx>
        <c:axId val="-2128836968"/>
        <c:scaling>
          <c:orientation val="minMax"/>
        </c:scaling>
        <c:delete val="1"/>
        <c:axPos val="l"/>
        <c:numFmt formatCode="General" sourceLinked="1"/>
        <c:majorTickMark val="out"/>
        <c:minorTickMark val="none"/>
        <c:tickLblPos val="nextTo"/>
        <c:crossAx val="-2128834408"/>
        <c:crosses val="autoZero"/>
        <c:crossBetween val="between"/>
      </c:valAx>
    </c:plotArea>
    <c:plotVisOnly val="1"/>
    <c:dispBlanksAs val="gap"/>
    <c:showDLblsOverMax val="0"/>
  </c:chart>
  <c:txPr>
    <a:bodyPr/>
    <a:lstStyle/>
    <a:p>
      <a:pPr>
        <a:defRPr sz="12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33445516089"/>
          <c:y val="0.05010566305179"/>
          <c:w val="0.702764116817138"/>
          <c:h val="0.89978867389642"/>
        </c:manualLayout>
      </c:layout>
      <c:barChart>
        <c:barDir val="bar"/>
        <c:grouping val="clustered"/>
        <c:varyColors val="0"/>
        <c:ser>
          <c:idx val="0"/>
          <c:order val="0"/>
          <c:invertIfNegative val="0"/>
          <c:cat>
            <c:strRef>
              <c:f>Sheet1!$D$2:$D$5</c:f>
              <c:strCache>
                <c:ptCount val="4"/>
                <c:pt idx="0">
                  <c:v>Socialisation skills </c:v>
                </c:pt>
                <c:pt idx="1">
                  <c:v>Self-regulation skills</c:v>
                </c:pt>
                <c:pt idx="2">
                  <c:v>Communication skills</c:v>
                </c:pt>
                <c:pt idx="3">
                  <c:v>Self-help skills </c:v>
                </c:pt>
              </c:strCache>
            </c:strRef>
          </c:cat>
          <c:val>
            <c:numRef>
              <c:f>Sheet1!$E$2:$E$5</c:f>
              <c:numCache>
                <c:formatCode>0.0</c:formatCode>
                <c:ptCount val="4"/>
                <c:pt idx="0">
                  <c:v>7.891759</c:v>
                </c:pt>
                <c:pt idx="1">
                  <c:v>6.417588749999966</c:v>
                </c:pt>
                <c:pt idx="2">
                  <c:v>7.123820833333331</c:v>
                </c:pt>
                <c:pt idx="3">
                  <c:v>8.313653</c:v>
                </c:pt>
              </c:numCache>
            </c:numRef>
          </c:val>
        </c:ser>
        <c:dLbls>
          <c:showLegendKey val="0"/>
          <c:showVal val="1"/>
          <c:showCatName val="0"/>
          <c:showSerName val="0"/>
          <c:showPercent val="0"/>
          <c:showBubbleSize val="0"/>
        </c:dLbls>
        <c:gapWidth val="150"/>
        <c:overlap val="-25"/>
        <c:axId val="-2122308680"/>
        <c:axId val="-2123038264"/>
      </c:barChart>
      <c:catAx>
        <c:axId val="-2122308680"/>
        <c:scaling>
          <c:orientation val="minMax"/>
        </c:scaling>
        <c:delete val="0"/>
        <c:axPos val="l"/>
        <c:majorTickMark val="none"/>
        <c:minorTickMark val="none"/>
        <c:tickLblPos val="nextTo"/>
        <c:txPr>
          <a:bodyPr/>
          <a:lstStyle/>
          <a:p>
            <a:pPr>
              <a:defRPr lang="en-IN"/>
            </a:pPr>
            <a:endParaRPr lang="en-US"/>
          </a:p>
        </c:txPr>
        <c:crossAx val="-2123038264"/>
        <c:crosses val="autoZero"/>
        <c:auto val="1"/>
        <c:lblAlgn val="ctr"/>
        <c:lblOffset val="100"/>
        <c:noMultiLvlLbl val="0"/>
      </c:catAx>
      <c:valAx>
        <c:axId val="-2123038264"/>
        <c:scaling>
          <c:orientation val="minMax"/>
          <c:max val="10.0"/>
        </c:scaling>
        <c:delete val="1"/>
        <c:axPos val="b"/>
        <c:numFmt formatCode="0.0" sourceLinked="1"/>
        <c:majorTickMark val="none"/>
        <c:minorTickMark val="none"/>
        <c:tickLblPos val="nextTo"/>
        <c:crossAx val="-2122308680"/>
        <c:crosses val="autoZero"/>
        <c:crossBetween val="between"/>
      </c:valAx>
    </c:plotArea>
    <c:plotVisOnly val="1"/>
    <c:dispBlanksAs val="gap"/>
    <c:showDLblsOverMax val="0"/>
  </c:chart>
  <c:txPr>
    <a:bodyPr/>
    <a:lstStyle/>
    <a:p>
      <a:pPr>
        <a:defRPr sz="1600" b="1"/>
      </a:pPr>
      <a:endParaRPr lang="en-US"/>
    </a:p>
  </c:txPr>
  <c:externalData r:id="rId1">
    <c:autoUpdate val="0"/>
  </c:externalData>
  <c:userShapes r:id="rId2"/>
</c:chartSpace>
</file>

<file path=ppt/diagrams/_rels/data4.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FD835-6911-4D99-B020-413676507022}"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n-IN"/>
        </a:p>
      </dgm:t>
    </dgm:pt>
    <dgm:pt modelId="{127FDD4B-707A-4CD8-A204-65DAD81281BB}">
      <dgm:prSet phldrT="[Text]" custT="1"/>
      <dgm:spPr/>
      <dgm:t>
        <a:bodyPr/>
        <a:lstStyle/>
        <a:p>
          <a:r>
            <a:rPr lang="en-IN" sz="2000" b="1" dirty="0" smtClean="0"/>
            <a:t>Participation in good quality of ECE:  </a:t>
          </a:r>
          <a:r>
            <a:rPr lang="en-IN" sz="2000" dirty="0" smtClean="0"/>
            <a:t>Play way method, interactive &amp; age-appropriate learning opportunities</a:t>
          </a:r>
          <a:endParaRPr lang="en-IN" sz="2000" dirty="0"/>
        </a:p>
      </dgm:t>
    </dgm:pt>
    <dgm:pt modelId="{3D06ACFA-2BA7-4A74-9990-5DFF2265568D}" type="parTrans" cxnId="{120F51F4-2817-423F-B0F2-9949DD269AD9}">
      <dgm:prSet/>
      <dgm:spPr/>
      <dgm:t>
        <a:bodyPr/>
        <a:lstStyle/>
        <a:p>
          <a:endParaRPr lang="en-IN" sz="2000">
            <a:solidFill>
              <a:schemeClr val="accent4">
                <a:lumMod val="50000"/>
              </a:schemeClr>
            </a:solidFill>
          </a:endParaRPr>
        </a:p>
      </dgm:t>
    </dgm:pt>
    <dgm:pt modelId="{520A034B-9900-4364-97CD-4371339ABA54}" type="sibTrans" cxnId="{120F51F4-2817-423F-B0F2-9949DD269AD9}">
      <dgm:prSet custT="1"/>
      <dgm:spPr>
        <a:solidFill>
          <a:schemeClr val="accent1">
            <a:alpha val="90000"/>
          </a:schemeClr>
        </a:solidFill>
      </dgm:spPr>
      <dgm:t>
        <a:bodyPr/>
        <a:lstStyle/>
        <a:p>
          <a:endParaRPr lang="en-IN" sz="2000">
            <a:solidFill>
              <a:schemeClr val="accent4">
                <a:lumMod val="50000"/>
              </a:schemeClr>
            </a:solidFill>
          </a:endParaRPr>
        </a:p>
      </dgm:t>
    </dgm:pt>
    <dgm:pt modelId="{44266227-0CCF-49B0-A3AB-F12ED67E01E9}">
      <dgm:prSet phldrT="[Text]" custT="1"/>
      <dgm:spPr/>
      <dgm:t>
        <a:bodyPr/>
        <a:lstStyle/>
        <a:p>
          <a:r>
            <a:rPr lang="en-IN" sz="2000" b="0" dirty="0" smtClean="0"/>
            <a:t>Better attendance &amp; participation in ECE programs</a:t>
          </a:r>
          <a:endParaRPr lang="en-IN" sz="2000" dirty="0"/>
        </a:p>
      </dgm:t>
    </dgm:pt>
    <dgm:pt modelId="{ECB40B4C-630B-4A37-86AE-1F4A17A5992C}" type="parTrans" cxnId="{C2B29E28-668D-4685-BECC-3E8B468F0DBB}">
      <dgm:prSet/>
      <dgm:spPr/>
      <dgm:t>
        <a:bodyPr/>
        <a:lstStyle/>
        <a:p>
          <a:endParaRPr lang="en-IN" sz="2000">
            <a:solidFill>
              <a:schemeClr val="accent4">
                <a:lumMod val="50000"/>
              </a:schemeClr>
            </a:solidFill>
          </a:endParaRPr>
        </a:p>
      </dgm:t>
    </dgm:pt>
    <dgm:pt modelId="{78F22E44-7959-4B04-95C1-AA98BA18766A}" type="sibTrans" cxnId="{C2B29E28-668D-4685-BECC-3E8B468F0DBB}">
      <dgm:prSet custT="1"/>
      <dgm:spPr>
        <a:solidFill>
          <a:schemeClr val="accent1">
            <a:alpha val="90000"/>
          </a:schemeClr>
        </a:solidFill>
      </dgm:spPr>
      <dgm:t>
        <a:bodyPr/>
        <a:lstStyle/>
        <a:p>
          <a:endParaRPr lang="en-IN" sz="2000">
            <a:solidFill>
              <a:schemeClr val="accent4">
                <a:lumMod val="50000"/>
              </a:schemeClr>
            </a:solidFill>
          </a:endParaRPr>
        </a:p>
      </dgm:t>
    </dgm:pt>
    <dgm:pt modelId="{43DAC9BB-34CD-4610-B344-270C7A0709DF}">
      <dgm:prSet phldrT="[Text]" custT="1"/>
      <dgm:spPr/>
      <dgm:t>
        <a:bodyPr/>
        <a:lstStyle/>
        <a:p>
          <a:r>
            <a:rPr lang="en-IN" sz="2000" b="1" dirty="0" smtClean="0"/>
            <a:t>Improved school readiness skills  &amp; concepts:  </a:t>
          </a:r>
          <a:br>
            <a:rPr lang="en-IN" sz="2000" b="1" dirty="0" smtClean="0"/>
          </a:br>
          <a:r>
            <a:rPr lang="en-IN" sz="2000" dirty="0" smtClean="0"/>
            <a:t>cognitive, language, socio-emotional, physical</a:t>
          </a:r>
        </a:p>
      </dgm:t>
    </dgm:pt>
    <dgm:pt modelId="{499B452C-5C8D-4107-98A2-2D78DB66A288}" type="parTrans" cxnId="{9B8BAB4F-119E-4F1F-9419-FE0A1A7392C9}">
      <dgm:prSet/>
      <dgm:spPr/>
      <dgm:t>
        <a:bodyPr/>
        <a:lstStyle/>
        <a:p>
          <a:endParaRPr lang="en-IN" sz="2000">
            <a:solidFill>
              <a:schemeClr val="accent4">
                <a:lumMod val="50000"/>
              </a:schemeClr>
            </a:solidFill>
          </a:endParaRPr>
        </a:p>
      </dgm:t>
    </dgm:pt>
    <dgm:pt modelId="{F065045D-E618-47D0-812D-484152482821}" type="sibTrans" cxnId="{9B8BAB4F-119E-4F1F-9419-FE0A1A7392C9}">
      <dgm:prSet custT="1"/>
      <dgm:spPr>
        <a:solidFill>
          <a:schemeClr val="accent1">
            <a:alpha val="90000"/>
          </a:schemeClr>
        </a:solidFill>
      </dgm:spPr>
      <dgm:t>
        <a:bodyPr/>
        <a:lstStyle/>
        <a:p>
          <a:endParaRPr lang="en-IN" sz="2000">
            <a:solidFill>
              <a:schemeClr val="accent4">
                <a:lumMod val="50000"/>
              </a:schemeClr>
            </a:solidFill>
          </a:endParaRPr>
        </a:p>
      </dgm:t>
    </dgm:pt>
    <dgm:pt modelId="{8D104717-7720-4BAB-AA6B-0CA5F2678919}">
      <dgm:prSet phldrT="[Text]" custT="1"/>
      <dgm:spPr/>
      <dgm:t>
        <a:bodyPr/>
        <a:lstStyle/>
        <a:p>
          <a:r>
            <a:rPr lang="en-IN" sz="2000" b="1" dirty="0" smtClean="0"/>
            <a:t>Better primary level outcomes </a:t>
          </a:r>
          <a:r>
            <a:rPr lang="en-IN" sz="2000" dirty="0" smtClean="0"/>
            <a:t>in term of retention, attendance, achievement &amp; social adjustment</a:t>
          </a:r>
        </a:p>
      </dgm:t>
    </dgm:pt>
    <dgm:pt modelId="{22E3AB9A-6CF7-44A8-B857-02065844B334}" type="parTrans" cxnId="{6676B8E3-DBBB-4C82-8324-31989025FCCA}">
      <dgm:prSet/>
      <dgm:spPr/>
      <dgm:t>
        <a:bodyPr/>
        <a:lstStyle/>
        <a:p>
          <a:endParaRPr lang="en-IN" sz="2000">
            <a:solidFill>
              <a:schemeClr val="accent4">
                <a:lumMod val="50000"/>
              </a:schemeClr>
            </a:solidFill>
          </a:endParaRPr>
        </a:p>
      </dgm:t>
    </dgm:pt>
    <dgm:pt modelId="{04FDD4A9-5416-4445-8057-9780C64891E1}" type="sibTrans" cxnId="{6676B8E3-DBBB-4C82-8324-31989025FCCA}">
      <dgm:prSet/>
      <dgm:spPr/>
      <dgm:t>
        <a:bodyPr/>
        <a:lstStyle/>
        <a:p>
          <a:endParaRPr lang="en-IN" sz="2000">
            <a:solidFill>
              <a:schemeClr val="accent4">
                <a:lumMod val="50000"/>
              </a:schemeClr>
            </a:solidFill>
          </a:endParaRPr>
        </a:p>
      </dgm:t>
    </dgm:pt>
    <dgm:pt modelId="{36E946F0-1EEA-4C08-BC1C-1BA3BD54D1FB}">
      <dgm:prSet phldrT="[Text]" custT="1"/>
      <dgm:spPr/>
      <dgm:t>
        <a:bodyPr/>
        <a:lstStyle/>
        <a:p>
          <a:r>
            <a:rPr lang="en-IN" sz="2000" dirty="0" smtClean="0"/>
            <a:t>Better utilization of primary schooling opportunities through better attendance &amp; participation</a:t>
          </a:r>
        </a:p>
      </dgm:t>
    </dgm:pt>
    <dgm:pt modelId="{4AAF6C8E-6523-4FFB-AA91-433B14098C7A}" type="sibTrans" cxnId="{273DA838-5B27-4C7D-AEF9-ED2988B3514B}">
      <dgm:prSet custT="1"/>
      <dgm:spPr>
        <a:solidFill>
          <a:schemeClr val="accent1">
            <a:alpha val="90000"/>
          </a:schemeClr>
        </a:solidFill>
      </dgm:spPr>
      <dgm:t>
        <a:bodyPr/>
        <a:lstStyle/>
        <a:p>
          <a:endParaRPr lang="en-IN" sz="2000">
            <a:solidFill>
              <a:schemeClr val="accent4">
                <a:lumMod val="50000"/>
              </a:schemeClr>
            </a:solidFill>
          </a:endParaRPr>
        </a:p>
      </dgm:t>
    </dgm:pt>
    <dgm:pt modelId="{58480BEE-DAAA-46F1-9C60-74C170A9026D}" type="parTrans" cxnId="{273DA838-5B27-4C7D-AEF9-ED2988B3514B}">
      <dgm:prSet/>
      <dgm:spPr/>
      <dgm:t>
        <a:bodyPr/>
        <a:lstStyle/>
        <a:p>
          <a:endParaRPr lang="en-IN" sz="2000">
            <a:solidFill>
              <a:schemeClr val="accent4">
                <a:lumMod val="50000"/>
              </a:schemeClr>
            </a:solidFill>
          </a:endParaRPr>
        </a:p>
      </dgm:t>
    </dgm:pt>
    <dgm:pt modelId="{8CA45BF6-B7B6-9C4F-B528-374CE761A287}">
      <dgm:prSet phldrT="[Text]" custT="1"/>
      <dgm:spPr/>
      <dgm:t>
        <a:bodyPr/>
        <a:lstStyle/>
        <a:p>
          <a:endParaRPr lang="en-US"/>
        </a:p>
      </dgm:t>
    </dgm:pt>
    <dgm:pt modelId="{09D9B31F-DAA1-CA4F-A40A-2D0FED642828}" type="parTrans" cxnId="{D5138EA2-FD78-4241-AA3A-0EA417196645}">
      <dgm:prSet/>
      <dgm:spPr/>
      <dgm:t>
        <a:bodyPr/>
        <a:lstStyle/>
        <a:p>
          <a:endParaRPr lang="en-US"/>
        </a:p>
      </dgm:t>
    </dgm:pt>
    <dgm:pt modelId="{42877497-88F8-9345-A39E-41742A66E8B1}" type="sibTrans" cxnId="{D5138EA2-FD78-4241-AA3A-0EA417196645}">
      <dgm:prSet/>
      <dgm:spPr/>
      <dgm:t>
        <a:bodyPr/>
        <a:lstStyle/>
        <a:p>
          <a:endParaRPr lang="en-US"/>
        </a:p>
      </dgm:t>
    </dgm:pt>
    <dgm:pt modelId="{0E2C2A18-CFFD-4DDC-9082-9B44E595DEA3}" type="pres">
      <dgm:prSet presAssocID="{129FD835-6911-4D99-B020-413676507022}" presName="outerComposite" presStyleCnt="0">
        <dgm:presLayoutVars>
          <dgm:chMax val="5"/>
          <dgm:dir/>
          <dgm:resizeHandles val="exact"/>
        </dgm:presLayoutVars>
      </dgm:prSet>
      <dgm:spPr/>
      <dgm:t>
        <a:bodyPr/>
        <a:lstStyle/>
        <a:p>
          <a:endParaRPr lang="en-IN"/>
        </a:p>
      </dgm:t>
    </dgm:pt>
    <dgm:pt modelId="{4EC537B9-3B8B-431C-80E7-B3833EDE0E7F}" type="pres">
      <dgm:prSet presAssocID="{129FD835-6911-4D99-B020-413676507022}" presName="dummyMaxCanvas" presStyleCnt="0">
        <dgm:presLayoutVars/>
      </dgm:prSet>
      <dgm:spPr/>
      <dgm:t>
        <a:bodyPr/>
        <a:lstStyle/>
        <a:p>
          <a:endParaRPr lang="en-US"/>
        </a:p>
      </dgm:t>
    </dgm:pt>
    <dgm:pt modelId="{6EF7AE22-911A-4024-9421-B5C828A46E43}" type="pres">
      <dgm:prSet presAssocID="{129FD835-6911-4D99-B020-413676507022}" presName="FiveNodes_1" presStyleLbl="node1" presStyleIdx="0" presStyleCnt="5">
        <dgm:presLayoutVars>
          <dgm:bulletEnabled val="1"/>
        </dgm:presLayoutVars>
      </dgm:prSet>
      <dgm:spPr/>
      <dgm:t>
        <a:bodyPr/>
        <a:lstStyle/>
        <a:p>
          <a:endParaRPr lang="en-IN"/>
        </a:p>
      </dgm:t>
    </dgm:pt>
    <dgm:pt modelId="{0036468F-5579-4F3E-97BB-27033F819140}" type="pres">
      <dgm:prSet presAssocID="{129FD835-6911-4D99-B020-413676507022}" presName="FiveNodes_2" presStyleLbl="node1" presStyleIdx="1" presStyleCnt="5">
        <dgm:presLayoutVars>
          <dgm:bulletEnabled val="1"/>
        </dgm:presLayoutVars>
      </dgm:prSet>
      <dgm:spPr/>
      <dgm:t>
        <a:bodyPr/>
        <a:lstStyle/>
        <a:p>
          <a:endParaRPr lang="en-IN"/>
        </a:p>
      </dgm:t>
    </dgm:pt>
    <dgm:pt modelId="{8B513FA0-B123-4154-BFBC-BFD40A9879A1}" type="pres">
      <dgm:prSet presAssocID="{129FD835-6911-4D99-B020-413676507022}" presName="FiveNodes_3" presStyleLbl="node1" presStyleIdx="2" presStyleCnt="5" custScaleX="106041">
        <dgm:presLayoutVars>
          <dgm:bulletEnabled val="1"/>
        </dgm:presLayoutVars>
      </dgm:prSet>
      <dgm:spPr/>
      <dgm:t>
        <a:bodyPr/>
        <a:lstStyle/>
        <a:p>
          <a:endParaRPr lang="en-IN"/>
        </a:p>
      </dgm:t>
    </dgm:pt>
    <dgm:pt modelId="{45D34B1F-ACBF-4CE9-AEF0-93923F99E67F}" type="pres">
      <dgm:prSet presAssocID="{129FD835-6911-4D99-B020-413676507022}" presName="FiveNodes_4" presStyleLbl="node1" presStyleIdx="3" presStyleCnt="5" custScaleX="107786" custScaleY="105556">
        <dgm:presLayoutVars>
          <dgm:bulletEnabled val="1"/>
        </dgm:presLayoutVars>
      </dgm:prSet>
      <dgm:spPr/>
      <dgm:t>
        <a:bodyPr/>
        <a:lstStyle/>
        <a:p>
          <a:endParaRPr lang="en-IN"/>
        </a:p>
      </dgm:t>
    </dgm:pt>
    <dgm:pt modelId="{360B0613-E2EF-47A0-AB11-962154562D50}" type="pres">
      <dgm:prSet presAssocID="{129FD835-6911-4D99-B020-413676507022}" presName="FiveNodes_5" presStyleLbl="node1" presStyleIdx="4" presStyleCnt="5">
        <dgm:presLayoutVars>
          <dgm:bulletEnabled val="1"/>
        </dgm:presLayoutVars>
      </dgm:prSet>
      <dgm:spPr/>
      <dgm:t>
        <a:bodyPr/>
        <a:lstStyle/>
        <a:p>
          <a:endParaRPr lang="en-IN"/>
        </a:p>
      </dgm:t>
    </dgm:pt>
    <dgm:pt modelId="{5F5DD0C6-58EB-4866-9065-03E8C8361EB2}" type="pres">
      <dgm:prSet presAssocID="{129FD835-6911-4D99-B020-413676507022}" presName="FiveConn_1-2" presStyleLbl="fgAccFollowNode1" presStyleIdx="0" presStyleCnt="4">
        <dgm:presLayoutVars>
          <dgm:bulletEnabled val="1"/>
        </dgm:presLayoutVars>
      </dgm:prSet>
      <dgm:spPr/>
      <dgm:t>
        <a:bodyPr/>
        <a:lstStyle/>
        <a:p>
          <a:endParaRPr lang="en-IN"/>
        </a:p>
      </dgm:t>
    </dgm:pt>
    <dgm:pt modelId="{59B8EF19-F5C8-4426-9D68-B84B2F28833B}" type="pres">
      <dgm:prSet presAssocID="{129FD835-6911-4D99-B020-413676507022}" presName="FiveConn_2-3" presStyleLbl="fgAccFollowNode1" presStyleIdx="1" presStyleCnt="4">
        <dgm:presLayoutVars>
          <dgm:bulletEnabled val="1"/>
        </dgm:presLayoutVars>
      </dgm:prSet>
      <dgm:spPr/>
      <dgm:t>
        <a:bodyPr/>
        <a:lstStyle/>
        <a:p>
          <a:endParaRPr lang="en-IN"/>
        </a:p>
      </dgm:t>
    </dgm:pt>
    <dgm:pt modelId="{DBB4E51A-6F01-4437-BE05-EDF13846314C}" type="pres">
      <dgm:prSet presAssocID="{129FD835-6911-4D99-B020-413676507022}" presName="FiveConn_3-4" presStyleLbl="fgAccFollowNode1" presStyleIdx="2" presStyleCnt="4">
        <dgm:presLayoutVars>
          <dgm:bulletEnabled val="1"/>
        </dgm:presLayoutVars>
      </dgm:prSet>
      <dgm:spPr/>
      <dgm:t>
        <a:bodyPr/>
        <a:lstStyle/>
        <a:p>
          <a:endParaRPr lang="en-IN"/>
        </a:p>
      </dgm:t>
    </dgm:pt>
    <dgm:pt modelId="{34EC82A7-B372-495C-BAB7-04C264BB6A91}" type="pres">
      <dgm:prSet presAssocID="{129FD835-6911-4D99-B020-413676507022}" presName="FiveConn_4-5" presStyleLbl="fgAccFollowNode1" presStyleIdx="3" presStyleCnt="4">
        <dgm:presLayoutVars>
          <dgm:bulletEnabled val="1"/>
        </dgm:presLayoutVars>
      </dgm:prSet>
      <dgm:spPr/>
      <dgm:t>
        <a:bodyPr/>
        <a:lstStyle/>
        <a:p>
          <a:endParaRPr lang="en-IN"/>
        </a:p>
      </dgm:t>
    </dgm:pt>
    <dgm:pt modelId="{525452D1-691C-491F-BBC1-5D7E7CBB23EB}" type="pres">
      <dgm:prSet presAssocID="{129FD835-6911-4D99-B020-413676507022}" presName="FiveNodes_1_text" presStyleLbl="node1" presStyleIdx="4" presStyleCnt="5">
        <dgm:presLayoutVars>
          <dgm:bulletEnabled val="1"/>
        </dgm:presLayoutVars>
      </dgm:prSet>
      <dgm:spPr/>
      <dgm:t>
        <a:bodyPr/>
        <a:lstStyle/>
        <a:p>
          <a:endParaRPr lang="en-IN"/>
        </a:p>
      </dgm:t>
    </dgm:pt>
    <dgm:pt modelId="{CD40C942-49A3-4545-94F6-2753134880B8}" type="pres">
      <dgm:prSet presAssocID="{129FD835-6911-4D99-B020-413676507022}" presName="FiveNodes_2_text" presStyleLbl="node1" presStyleIdx="4" presStyleCnt="5">
        <dgm:presLayoutVars>
          <dgm:bulletEnabled val="1"/>
        </dgm:presLayoutVars>
      </dgm:prSet>
      <dgm:spPr/>
      <dgm:t>
        <a:bodyPr/>
        <a:lstStyle/>
        <a:p>
          <a:endParaRPr lang="en-IN"/>
        </a:p>
      </dgm:t>
    </dgm:pt>
    <dgm:pt modelId="{0361F060-4603-46C0-B75F-E30B9C283BDE}" type="pres">
      <dgm:prSet presAssocID="{129FD835-6911-4D99-B020-413676507022}" presName="FiveNodes_3_text" presStyleLbl="node1" presStyleIdx="4" presStyleCnt="5">
        <dgm:presLayoutVars>
          <dgm:bulletEnabled val="1"/>
        </dgm:presLayoutVars>
      </dgm:prSet>
      <dgm:spPr/>
      <dgm:t>
        <a:bodyPr/>
        <a:lstStyle/>
        <a:p>
          <a:endParaRPr lang="en-IN"/>
        </a:p>
      </dgm:t>
    </dgm:pt>
    <dgm:pt modelId="{817B2670-E748-4194-B881-7981590D0639}" type="pres">
      <dgm:prSet presAssocID="{129FD835-6911-4D99-B020-413676507022}" presName="FiveNodes_4_text" presStyleLbl="node1" presStyleIdx="4" presStyleCnt="5">
        <dgm:presLayoutVars>
          <dgm:bulletEnabled val="1"/>
        </dgm:presLayoutVars>
      </dgm:prSet>
      <dgm:spPr/>
      <dgm:t>
        <a:bodyPr/>
        <a:lstStyle/>
        <a:p>
          <a:endParaRPr lang="en-IN"/>
        </a:p>
      </dgm:t>
    </dgm:pt>
    <dgm:pt modelId="{DE8F353F-697D-4534-BF6C-52A48275039C}" type="pres">
      <dgm:prSet presAssocID="{129FD835-6911-4D99-B020-413676507022}" presName="FiveNodes_5_text" presStyleLbl="node1" presStyleIdx="4" presStyleCnt="5">
        <dgm:presLayoutVars>
          <dgm:bulletEnabled val="1"/>
        </dgm:presLayoutVars>
      </dgm:prSet>
      <dgm:spPr/>
      <dgm:t>
        <a:bodyPr/>
        <a:lstStyle/>
        <a:p>
          <a:endParaRPr lang="en-IN"/>
        </a:p>
      </dgm:t>
    </dgm:pt>
  </dgm:ptLst>
  <dgm:cxnLst>
    <dgm:cxn modelId="{7408506A-9B06-4522-A4A7-47B09CAF585A}" type="presOf" srcId="{129FD835-6911-4D99-B020-413676507022}" destId="{0E2C2A18-CFFD-4DDC-9082-9B44E595DEA3}" srcOrd="0" destOrd="0" presId="urn:microsoft.com/office/officeart/2005/8/layout/vProcess5"/>
    <dgm:cxn modelId="{8BE6EC55-0E18-4885-BBA7-450C7BF91E9D}" type="presOf" srcId="{44266227-0CCF-49B0-A3AB-F12ED67E01E9}" destId="{0036468F-5579-4F3E-97BB-27033F819140}" srcOrd="0" destOrd="0" presId="urn:microsoft.com/office/officeart/2005/8/layout/vProcess5"/>
    <dgm:cxn modelId="{120F51F4-2817-423F-B0F2-9949DD269AD9}" srcId="{129FD835-6911-4D99-B020-413676507022}" destId="{127FDD4B-707A-4CD8-A204-65DAD81281BB}" srcOrd="0" destOrd="0" parTransId="{3D06ACFA-2BA7-4A74-9990-5DFF2265568D}" sibTransId="{520A034B-9900-4364-97CD-4371339ABA54}"/>
    <dgm:cxn modelId="{A7DF3D94-4E47-404B-A373-E56E6032521C}" type="presOf" srcId="{36E946F0-1EEA-4C08-BC1C-1BA3BD54D1FB}" destId="{817B2670-E748-4194-B881-7981590D0639}" srcOrd="1" destOrd="0" presId="urn:microsoft.com/office/officeart/2005/8/layout/vProcess5"/>
    <dgm:cxn modelId="{D5138EA2-FD78-4241-AA3A-0EA417196645}" srcId="{129FD835-6911-4D99-B020-413676507022}" destId="{8CA45BF6-B7B6-9C4F-B528-374CE761A287}" srcOrd="5" destOrd="0" parTransId="{09D9B31F-DAA1-CA4F-A40A-2D0FED642828}" sibTransId="{42877497-88F8-9345-A39E-41742A66E8B1}"/>
    <dgm:cxn modelId="{B3E68794-48B6-493A-8ED6-2FB7C729A455}" type="presOf" srcId="{43DAC9BB-34CD-4610-B344-270C7A0709DF}" destId="{0361F060-4603-46C0-B75F-E30B9C283BDE}" srcOrd="1" destOrd="0" presId="urn:microsoft.com/office/officeart/2005/8/layout/vProcess5"/>
    <dgm:cxn modelId="{273DA838-5B27-4C7D-AEF9-ED2988B3514B}" srcId="{129FD835-6911-4D99-B020-413676507022}" destId="{36E946F0-1EEA-4C08-BC1C-1BA3BD54D1FB}" srcOrd="3" destOrd="0" parTransId="{58480BEE-DAAA-46F1-9C60-74C170A9026D}" sibTransId="{4AAF6C8E-6523-4FFB-AA91-433B14098C7A}"/>
    <dgm:cxn modelId="{979A2290-1FFB-4D95-9394-1A78E645FCA3}" type="presOf" srcId="{F065045D-E618-47D0-812D-484152482821}" destId="{DBB4E51A-6F01-4437-BE05-EDF13846314C}" srcOrd="0" destOrd="0" presId="urn:microsoft.com/office/officeart/2005/8/layout/vProcess5"/>
    <dgm:cxn modelId="{6676B8E3-DBBB-4C82-8324-31989025FCCA}" srcId="{129FD835-6911-4D99-B020-413676507022}" destId="{8D104717-7720-4BAB-AA6B-0CA5F2678919}" srcOrd="4" destOrd="0" parTransId="{22E3AB9A-6CF7-44A8-B857-02065844B334}" sibTransId="{04FDD4A9-5416-4445-8057-9780C64891E1}"/>
    <dgm:cxn modelId="{37D050C0-A4D5-4703-8FB3-9677C4ADAE04}" type="presOf" srcId="{8D104717-7720-4BAB-AA6B-0CA5F2678919}" destId="{DE8F353F-697D-4534-BF6C-52A48275039C}" srcOrd="1" destOrd="0" presId="urn:microsoft.com/office/officeart/2005/8/layout/vProcess5"/>
    <dgm:cxn modelId="{034AB898-322E-4079-9EF9-4F3D153464B4}" type="presOf" srcId="{43DAC9BB-34CD-4610-B344-270C7A0709DF}" destId="{8B513FA0-B123-4154-BFBC-BFD40A9879A1}" srcOrd="0" destOrd="0" presId="urn:microsoft.com/office/officeart/2005/8/layout/vProcess5"/>
    <dgm:cxn modelId="{88BA5D8C-444B-4E8E-BEC5-E50F0F03C631}" type="presOf" srcId="{520A034B-9900-4364-97CD-4371339ABA54}" destId="{5F5DD0C6-58EB-4866-9065-03E8C8361EB2}" srcOrd="0" destOrd="0" presId="urn:microsoft.com/office/officeart/2005/8/layout/vProcess5"/>
    <dgm:cxn modelId="{AACBDEAC-711F-42BB-8177-5E59695F06F6}" type="presOf" srcId="{4AAF6C8E-6523-4FFB-AA91-433B14098C7A}" destId="{34EC82A7-B372-495C-BAB7-04C264BB6A91}" srcOrd="0" destOrd="0" presId="urn:microsoft.com/office/officeart/2005/8/layout/vProcess5"/>
    <dgm:cxn modelId="{E458B423-F4FC-4DA2-841B-C79863B45480}" type="presOf" srcId="{36E946F0-1EEA-4C08-BC1C-1BA3BD54D1FB}" destId="{45D34B1F-ACBF-4CE9-AEF0-93923F99E67F}" srcOrd="0" destOrd="0" presId="urn:microsoft.com/office/officeart/2005/8/layout/vProcess5"/>
    <dgm:cxn modelId="{C2B29E28-668D-4685-BECC-3E8B468F0DBB}" srcId="{129FD835-6911-4D99-B020-413676507022}" destId="{44266227-0CCF-49B0-A3AB-F12ED67E01E9}" srcOrd="1" destOrd="0" parTransId="{ECB40B4C-630B-4A37-86AE-1F4A17A5992C}" sibTransId="{78F22E44-7959-4B04-95C1-AA98BA18766A}"/>
    <dgm:cxn modelId="{E26D517E-94C7-4EF3-9233-FC4F186DA4C0}" type="presOf" srcId="{8D104717-7720-4BAB-AA6B-0CA5F2678919}" destId="{360B0613-E2EF-47A0-AB11-962154562D50}" srcOrd="0" destOrd="0" presId="urn:microsoft.com/office/officeart/2005/8/layout/vProcess5"/>
    <dgm:cxn modelId="{0411535F-704B-4A93-BA8F-162491BEB90C}" type="presOf" srcId="{127FDD4B-707A-4CD8-A204-65DAD81281BB}" destId="{525452D1-691C-491F-BBC1-5D7E7CBB23EB}" srcOrd="1" destOrd="0" presId="urn:microsoft.com/office/officeart/2005/8/layout/vProcess5"/>
    <dgm:cxn modelId="{BD039EF3-871A-47B5-B68D-4384F53B0FAB}" type="presOf" srcId="{127FDD4B-707A-4CD8-A204-65DAD81281BB}" destId="{6EF7AE22-911A-4024-9421-B5C828A46E43}" srcOrd="0" destOrd="0" presId="urn:microsoft.com/office/officeart/2005/8/layout/vProcess5"/>
    <dgm:cxn modelId="{A05E3669-9BFE-425B-83E0-1BABB23214C1}" type="presOf" srcId="{78F22E44-7959-4B04-95C1-AA98BA18766A}" destId="{59B8EF19-F5C8-4426-9D68-B84B2F28833B}" srcOrd="0" destOrd="0" presId="urn:microsoft.com/office/officeart/2005/8/layout/vProcess5"/>
    <dgm:cxn modelId="{9B8BAB4F-119E-4F1F-9419-FE0A1A7392C9}" srcId="{129FD835-6911-4D99-B020-413676507022}" destId="{43DAC9BB-34CD-4610-B344-270C7A0709DF}" srcOrd="2" destOrd="0" parTransId="{499B452C-5C8D-4107-98A2-2D78DB66A288}" sibTransId="{F065045D-E618-47D0-812D-484152482821}"/>
    <dgm:cxn modelId="{917C2118-C7A6-4E48-9F6F-8056334A37F0}" type="presOf" srcId="{44266227-0CCF-49B0-A3AB-F12ED67E01E9}" destId="{CD40C942-49A3-4545-94F6-2753134880B8}" srcOrd="1" destOrd="0" presId="urn:microsoft.com/office/officeart/2005/8/layout/vProcess5"/>
    <dgm:cxn modelId="{0891CC41-6DE5-4CC1-A7A5-5FB26DD919F2}" type="presParOf" srcId="{0E2C2A18-CFFD-4DDC-9082-9B44E595DEA3}" destId="{4EC537B9-3B8B-431C-80E7-B3833EDE0E7F}" srcOrd="0" destOrd="0" presId="urn:microsoft.com/office/officeart/2005/8/layout/vProcess5"/>
    <dgm:cxn modelId="{0EEDE751-3888-4913-BC27-94C3CE3257DB}" type="presParOf" srcId="{0E2C2A18-CFFD-4DDC-9082-9B44E595DEA3}" destId="{6EF7AE22-911A-4024-9421-B5C828A46E43}" srcOrd="1" destOrd="0" presId="urn:microsoft.com/office/officeart/2005/8/layout/vProcess5"/>
    <dgm:cxn modelId="{EF1CD672-FB0B-4E74-8F49-CBBBE472B884}" type="presParOf" srcId="{0E2C2A18-CFFD-4DDC-9082-9B44E595DEA3}" destId="{0036468F-5579-4F3E-97BB-27033F819140}" srcOrd="2" destOrd="0" presId="urn:microsoft.com/office/officeart/2005/8/layout/vProcess5"/>
    <dgm:cxn modelId="{0C504EFE-17BB-48D7-A29A-796021A9089D}" type="presParOf" srcId="{0E2C2A18-CFFD-4DDC-9082-9B44E595DEA3}" destId="{8B513FA0-B123-4154-BFBC-BFD40A9879A1}" srcOrd="3" destOrd="0" presId="urn:microsoft.com/office/officeart/2005/8/layout/vProcess5"/>
    <dgm:cxn modelId="{574C5EFD-3CAE-46B4-A655-FD3D533F154B}" type="presParOf" srcId="{0E2C2A18-CFFD-4DDC-9082-9B44E595DEA3}" destId="{45D34B1F-ACBF-4CE9-AEF0-93923F99E67F}" srcOrd="4" destOrd="0" presId="urn:microsoft.com/office/officeart/2005/8/layout/vProcess5"/>
    <dgm:cxn modelId="{3C9EC8A7-A600-45CB-9D9C-077104BF8B40}" type="presParOf" srcId="{0E2C2A18-CFFD-4DDC-9082-9B44E595DEA3}" destId="{360B0613-E2EF-47A0-AB11-962154562D50}" srcOrd="5" destOrd="0" presId="urn:microsoft.com/office/officeart/2005/8/layout/vProcess5"/>
    <dgm:cxn modelId="{3C6DB128-4D98-45EA-AE20-3E2CCA79269D}" type="presParOf" srcId="{0E2C2A18-CFFD-4DDC-9082-9B44E595DEA3}" destId="{5F5DD0C6-58EB-4866-9065-03E8C8361EB2}" srcOrd="6" destOrd="0" presId="urn:microsoft.com/office/officeart/2005/8/layout/vProcess5"/>
    <dgm:cxn modelId="{EA518F11-45D3-46AD-81FA-F1ED6B7557B4}" type="presParOf" srcId="{0E2C2A18-CFFD-4DDC-9082-9B44E595DEA3}" destId="{59B8EF19-F5C8-4426-9D68-B84B2F28833B}" srcOrd="7" destOrd="0" presId="urn:microsoft.com/office/officeart/2005/8/layout/vProcess5"/>
    <dgm:cxn modelId="{A096F780-2338-46B2-8325-2276F9579697}" type="presParOf" srcId="{0E2C2A18-CFFD-4DDC-9082-9B44E595DEA3}" destId="{DBB4E51A-6F01-4437-BE05-EDF13846314C}" srcOrd="8" destOrd="0" presId="urn:microsoft.com/office/officeart/2005/8/layout/vProcess5"/>
    <dgm:cxn modelId="{701C62C4-FB0A-4FFC-8C2A-CF5DB22011E2}" type="presParOf" srcId="{0E2C2A18-CFFD-4DDC-9082-9B44E595DEA3}" destId="{34EC82A7-B372-495C-BAB7-04C264BB6A91}" srcOrd="9" destOrd="0" presId="urn:microsoft.com/office/officeart/2005/8/layout/vProcess5"/>
    <dgm:cxn modelId="{4E6D5700-B1A7-4BC2-AC8B-45B232B8D2C6}" type="presParOf" srcId="{0E2C2A18-CFFD-4DDC-9082-9B44E595DEA3}" destId="{525452D1-691C-491F-BBC1-5D7E7CBB23EB}" srcOrd="10" destOrd="0" presId="urn:microsoft.com/office/officeart/2005/8/layout/vProcess5"/>
    <dgm:cxn modelId="{0D9A8FAB-FA49-4D93-BDFA-E18B666B6680}" type="presParOf" srcId="{0E2C2A18-CFFD-4DDC-9082-9B44E595DEA3}" destId="{CD40C942-49A3-4545-94F6-2753134880B8}" srcOrd="11" destOrd="0" presId="urn:microsoft.com/office/officeart/2005/8/layout/vProcess5"/>
    <dgm:cxn modelId="{C18ACBDC-1D8B-4B0B-938B-A72A84F0BEAB}" type="presParOf" srcId="{0E2C2A18-CFFD-4DDC-9082-9B44E595DEA3}" destId="{0361F060-4603-46C0-B75F-E30B9C283BDE}" srcOrd="12" destOrd="0" presId="urn:microsoft.com/office/officeart/2005/8/layout/vProcess5"/>
    <dgm:cxn modelId="{F08409DA-0633-41EB-A7CC-1AB9EB98FC66}" type="presParOf" srcId="{0E2C2A18-CFFD-4DDC-9082-9B44E595DEA3}" destId="{817B2670-E748-4194-B881-7981590D0639}" srcOrd="13" destOrd="0" presId="urn:microsoft.com/office/officeart/2005/8/layout/vProcess5"/>
    <dgm:cxn modelId="{3C043E30-2F83-45DF-A6FD-9E466E0381CB}" type="presParOf" srcId="{0E2C2A18-CFFD-4DDC-9082-9B44E595DEA3}" destId="{DE8F353F-697D-4534-BF6C-52A48275039C}" srcOrd="14" destOrd="0" presId="urn:microsoft.com/office/officeart/2005/8/layout/vProcess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FD835-6911-4D99-B020-413676507022}"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n-IN"/>
        </a:p>
      </dgm:t>
    </dgm:pt>
    <dgm:pt modelId="{127FDD4B-707A-4CD8-A204-65DAD81281BB}">
      <dgm:prSet phldrT="[Text]" custT="1"/>
      <dgm:spPr>
        <a:ln w="38100">
          <a:solidFill>
            <a:srgbClr val="FF9900"/>
          </a:solidFill>
        </a:ln>
      </dgm:spPr>
      <dgm:t>
        <a:bodyPr/>
        <a:lstStyle/>
        <a:p>
          <a:r>
            <a:rPr lang="en-US" sz="1400" b="1" dirty="0" smtClean="0"/>
            <a:t>STATES:</a:t>
          </a:r>
          <a:r>
            <a:rPr lang="en-US" sz="1400" dirty="0" smtClean="0"/>
            <a:t> 3 (Assam, Andhra Pradesh &amp; Rajasthan)</a:t>
          </a:r>
          <a:endParaRPr lang="en-IN" sz="1400" dirty="0"/>
        </a:p>
      </dgm:t>
    </dgm:pt>
    <dgm:pt modelId="{3D06ACFA-2BA7-4A74-9990-5DFF2265568D}" type="parTrans" cxnId="{120F51F4-2817-423F-B0F2-9949DD269AD9}">
      <dgm:prSet/>
      <dgm:spPr/>
      <dgm:t>
        <a:bodyPr/>
        <a:lstStyle/>
        <a:p>
          <a:endParaRPr lang="en-IN" sz="1400">
            <a:solidFill>
              <a:schemeClr val="accent4">
                <a:lumMod val="50000"/>
              </a:schemeClr>
            </a:solidFill>
          </a:endParaRPr>
        </a:p>
      </dgm:t>
    </dgm:pt>
    <dgm:pt modelId="{520A034B-9900-4364-97CD-4371339ABA54}" type="sibTrans" cxnId="{120F51F4-2817-423F-B0F2-9949DD269AD9}">
      <dgm:prSet custT="1"/>
      <dgm:spPr>
        <a:solidFill>
          <a:schemeClr val="accent1">
            <a:alpha val="90000"/>
          </a:schemeClr>
        </a:solidFill>
        <a:ln>
          <a:solidFill>
            <a:srgbClr val="FF9900">
              <a:alpha val="90000"/>
            </a:srgbClr>
          </a:solidFill>
        </a:ln>
      </dgm:spPr>
      <dgm:t>
        <a:bodyPr/>
        <a:lstStyle/>
        <a:p>
          <a:endParaRPr lang="en-IN" sz="1400">
            <a:solidFill>
              <a:schemeClr val="accent4">
                <a:lumMod val="50000"/>
              </a:schemeClr>
            </a:solidFill>
          </a:endParaRPr>
        </a:p>
      </dgm:t>
    </dgm:pt>
    <dgm:pt modelId="{44266227-0CCF-49B0-A3AB-F12ED67E01E9}">
      <dgm:prSet phldrT="[Text]" custT="1"/>
      <dgm:spPr>
        <a:ln w="38100">
          <a:solidFill>
            <a:srgbClr val="FF9900"/>
          </a:solidFill>
        </a:ln>
      </dgm:spPr>
      <dgm:t>
        <a:bodyPr/>
        <a:lstStyle/>
        <a:p>
          <a:r>
            <a:rPr lang="en-US" sz="1400" b="1" dirty="0" smtClean="0"/>
            <a:t>CHILDREN: </a:t>
          </a:r>
          <a:r>
            <a:rPr lang="en-US" sz="1400" b="0" dirty="0" smtClean="0"/>
            <a:t>All</a:t>
          </a:r>
          <a:r>
            <a:rPr lang="en-US" sz="1400" dirty="0" smtClean="0"/>
            <a:t> 3 ½ - 4 ½ year olds selected from ICDS list</a:t>
          </a:r>
          <a:endParaRPr lang="en-IN" sz="1400" dirty="0"/>
        </a:p>
      </dgm:t>
    </dgm:pt>
    <dgm:pt modelId="{ECB40B4C-630B-4A37-86AE-1F4A17A5992C}" type="parTrans" cxnId="{C2B29E28-668D-4685-BECC-3E8B468F0DBB}">
      <dgm:prSet/>
      <dgm:spPr/>
      <dgm:t>
        <a:bodyPr/>
        <a:lstStyle/>
        <a:p>
          <a:endParaRPr lang="en-IN" sz="1400">
            <a:solidFill>
              <a:schemeClr val="accent4">
                <a:lumMod val="50000"/>
              </a:schemeClr>
            </a:solidFill>
          </a:endParaRPr>
        </a:p>
      </dgm:t>
    </dgm:pt>
    <dgm:pt modelId="{78F22E44-7959-4B04-95C1-AA98BA18766A}" type="sibTrans" cxnId="{C2B29E28-668D-4685-BECC-3E8B468F0DBB}">
      <dgm:prSet custT="1"/>
      <dgm:spPr>
        <a:solidFill>
          <a:schemeClr val="accent1">
            <a:alpha val="90000"/>
          </a:schemeClr>
        </a:solidFill>
        <a:ln>
          <a:solidFill>
            <a:srgbClr val="FF9900">
              <a:alpha val="90000"/>
            </a:srgbClr>
          </a:solidFill>
        </a:ln>
      </dgm:spPr>
      <dgm:t>
        <a:bodyPr/>
        <a:lstStyle/>
        <a:p>
          <a:endParaRPr lang="en-IN" sz="1400">
            <a:solidFill>
              <a:schemeClr val="accent4">
                <a:lumMod val="50000"/>
              </a:schemeClr>
            </a:solidFill>
          </a:endParaRPr>
        </a:p>
      </dgm:t>
    </dgm:pt>
    <dgm:pt modelId="{43DAC9BB-34CD-4610-B344-270C7A0709DF}">
      <dgm:prSet phldrT="[Text]" custT="1"/>
      <dgm:spPr>
        <a:ln w="38100">
          <a:solidFill>
            <a:srgbClr val="FF9900"/>
          </a:solidFill>
        </a:ln>
      </dgm:spPr>
      <dgm:t>
        <a:bodyPr/>
        <a:lstStyle/>
        <a:p>
          <a:r>
            <a:rPr lang="en-US" sz="1400" b="1" dirty="0" smtClean="0"/>
            <a:t>ECE CENTRES</a:t>
          </a:r>
          <a:r>
            <a:rPr lang="en-US" sz="1400" dirty="0" smtClean="0"/>
            <a:t>: Children ‘followed’ to ECE centers where they ‘participate’, community preferred </a:t>
          </a:r>
          <a:r>
            <a:rPr lang="en-US" sz="1400" dirty="0" err="1" smtClean="0"/>
            <a:t>centres</a:t>
          </a:r>
          <a:r>
            <a:rPr lang="en-US" sz="1400" dirty="0" smtClean="0"/>
            <a:t> selected to ensure variance</a:t>
          </a:r>
          <a:endParaRPr lang="en-IN" sz="1400" dirty="0" smtClean="0"/>
        </a:p>
      </dgm:t>
    </dgm:pt>
    <dgm:pt modelId="{499B452C-5C8D-4107-98A2-2D78DB66A288}" type="parTrans" cxnId="{9B8BAB4F-119E-4F1F-9419-FE0A1A7392C9}">
      <dgm:prSet/>
      <dgm:spPr/>
      <dgm:t>
        <a:bodyPr/>
        <a:lstStyle/>
        <a:p>
          <a:endParaRPr lang="en-IN" sz="1400">
            <a:solidFill>
              <a:schemeClr val="accent4">
                <a:lumMod val="50000"/>
              </a:schemeClr>
            </a:solidFill>
          </a:endParaRPr>
        </a:p>
      </dgm:t>
    </dgm:pt>
    <dgm:pt modelId="{F065045D-E618-47D0-812D-484152482821}" type="sibTrans" cxnId="{9B8BAB4F-119E-4F1F-9419-FE0A1A7392C9}">
      <dgm:prSet/>
      <dgm:spPr/>
      <dgm:t>
        <a:bodyPr/>
        <a:lstStyle/>
        <a:p>
          <a:endParaRPr lang="en-IN" sz="1400">
            <a:solidFill>
              <a:schemeClr val="accent4">
                <a:lumMod val="50000"/>
              </a:schemeClr>
            </a:solidFill>
          </a:endParaRPr>
        </a:p>
      </dgm:t>
    </dgm:pt>
    <dgm:pt modelId="{8D104717-7720-4BAB-AA6B-0CA5F2678919}">
      <dgm:prSet phldrT="[Text]"/>
      <dgm:spPr/>
      <dgm:t>
        <a:bodyPr/>
        <a:lstStyle/>
        <a:p>
          <a:endParaRPr lang="en-IN" sz="1400" dirty="0" smtClean="0">
            <a:solidFill>
              <a:schemeClr val="accent4">
                <a:lumMod val="50000"/>
              </a:schemeClr>
            </a:solidFill>
          </a:endParaRPr>
        </a:p>
      </dgm:t>
    </dgm:pt>
    <dgm:pt modelId="{22E3AB9A-6CF7-44A8-B857-02065844B334}" type="parTrans" cxnId="{6676B8E3-DBBB-4C82-8324-31989025FCCA}">
      <dgm:prSet/>
      <dgm:spPr/>
      <dgm:t>
        <a:bodyPr/>
        <a:lstStyle/>
        <a:p>
          <a:endParaRPr lang="en-IN" sz="1400">
            <a:solidFill>
              <a:schemeClr val="accent4">
                <a:lumMod val="50000"/>
              </a:schemeClr>
            </a:solidFill>
          </a:endParaRPr>
        </a:p>
      </dgm:t>
    </dgm:pt>
    <dgm:pt modelId="{04FDD4A9-5416-4445-8057-9780C64891E1}" type="sibTrans" cxnId="{6676B8E3-DBBB-4C82-8324-31989025FCCA}">
      <dgm:prSet/>
      <dgm:spPr/>
      <dgm:t>
        <a:bodyPr/>
        <a:lstStyle/>
        <a:p>
          <a:endParaRPr lang="en-IN" sz="1400">
            <a:solidFill>
              <a:schemeClr val="accent4">
                <a:lumMod val="50000"/>
              </a:schemeClr>
            </a:solidFill>
          </a:endParaRPr>
        </a:p>
      </dgm:t>
    </dgm:pt>
    <dgm:pt modelId="{36E946F0-1EEA-4C08-BC1C-1BA3BD54D1FB}">
      <dgm:prSet phldrT="[Text]" custT="1"/>
      <dgm:spPr/>
      <dgm:t>
        <a:bodyPr/>
        <a:lstStyle/>
        <a:p>
          <a:endParaRPr lang="en-IN" sz="1400" dirty="0" smtClean="0">
            <a:solidFill>
              <a:schemeClr val="accent4">
                <a:lumMod val="50000"/>
              </a:schemeClr>
            </a:solidFill>
          </a:endParaRPr>
        </a:p>
      </dgm:t>
    </dgm:pt>
    <dgm:pt modelId="{4AAF6C8E-6523-4FFB-AA91-433B14098C7A}" type="sibTrans" cxnId="{273DA838-5B27-4C7D-AEF9-ED2988B3514B}">
      <dgm:prSet/>
      <dgm:spPr/>
      <dgm:t>
        <a:bodyPr/>
        <a:lstStyle/>
        <a:p>
          <a:endParaRPr lang="en-IN" sz="1400">
            <a:solidFill>
              <a:schemeClr val="accent4">
                <a:lumMod val="50000"/>
              </a:schemeClr>
            </a:solidFill>
          </a:endParaRPr>
        </a:p>
      </dgm:t>
    </dgm:pt>
    <dgm:pt modelId="{58480BEE-DAAA-46F1-9C60-74C170A9026D}" type="parTrans" cxnId="{273DA838-5B27-4C7D-AEF9-ED2988B3514B}">
      <dgm:prSet/>
      <dgm:spPr/>
      <dgm:t>
        <a:bodyPr/>
        <a:lstStyle/>
        <a:p>
          <a:endParaRPr lang="en-IN" sz="1400">
            <a:solidFill>
              <a:schemeClr val="accent4">
                <a:lumMod val="50000"/>
              </a:schemeClr>
            </a:solidFill>
          </a:endParaRPr>
        </a:p>
      </dgm:t>
    </dgm:pt>
    <dgm:pt modelId="{AD15458B-24DE-4BFC-9488-1D277E32D3F1}">
      <dgm:prSet custT="1"/>
      <dgm:spPr>
        <a:ln w="38100">
          <a:solidFill>
            <a:srgbClr val="FF9900"/>
          </a:solidFill>
        </a:ln>
      </dgm:spPr>
      <dgm:t>
        <a:bodyPr/>
        <a:lstStyle/>
        <a:p>
          <a:r>
            <a:rPr lang="en-US" sz="1400" b="1" dirty="0" smtClean="0"/>
            <a:t>SITES:</a:t>
          </a:r>
          <a:r>
            <a:rPr lang="en-US" sz="1400" dirty="0" smtClean="0"/>
            <a:t> 10 villages with 2000+ population per district, to ensure variance in provisions. (75 sites)</a:t>
          </a:r>
        </a:p>
      </dgm:t>
    </dgm:pt>
    <dgm:pt modelId="{FDE76B40-5694-4182-936F-D634684BAEE9}" type="parTrans" cxnId="{0303DF18-8F4D-47C7-921D-11E5B29E1DDD}">
      <dgm:prSet/>
      <dgm:spPr/>
      <dgm:t>
        <a:bodyPr/>
        <a:lstStyle/>
        <a:p>
          <a:endParaRPr lang="en-IN" sz="1400"/>
        </a:p>
      </dgm:t>
    </dgm:pt>
    <dgm:pt modelId="{241AC358-32FB-48E3-81C3-9309A6FEC600}" type="sibTrans" cxnId="{0303DF18-8F4D-47C7-921D-11E5B29E1DDD}">
      <dgm:prSet custT="1"/>
      <dgm:spPr>
        <a:solidFill>
          <a:schemeClr val="accent1">
            <a:alpha val="90000"/>
          </a:schemeClr>
        </a:solidFill>
        <a:ln>
          <a:solidFill>
            <a:srgbClr val="FF9900">
              <a:alpha val="90000"/>
            </a:srgbClr>
          </a:solidFill>
        </a:ln>
      </dgm:spPr>
      <dgm:t>
        <a:bodyPr/>
        <a:lstStyle/>
        <a:p>
          <a:endParaRPr lang="en-IN" sz="1400"/>
        </a:p>
      </dgm:t>
    </dgm:pt>
    <dgm:pt modelId="{D642476E-D933-44C6-B5FC-65824E2BDFD2}">
      <dgm:prSet custT="1"/>
      <dgm:spPr>
        <a:ln w="38100">
          <a:solidFill>
            <a:srgbClr val="FF9900"/>
          </a:solidFill>
        </a:ln>
      </dgm:spPr>
      <dgm:t>
        <a:bodyPr/>
        <a:lstStyle/>
        <a:p>
          <a:r>
            <a:rPr lang="en-US" sz="1400" dirty="0" smtClean="0"/>
            <a:t> </a:t>
          </a:r>
          <a:r>
            <a:rPr lang="en-US" sz="1400" b="1" dirty="0" smtClean="0"/>
            <a:t>DISTRICTS:</a:t>
          </a:r>
          <a:r>
            <a:rPr lang="en-US" sz="1400" b="0" dirty="0" smtClean="0"/>
            <a:t> 6 ;  2 districts per state (purposive)</a:t>
          </a:r>
          <a:endParaRPr lang="en-US" sz="1400" dirty="0" smtClean="0"/>
        </a:p>
      </dgm:t>
    </dgm:pt>
    <dgm:pt modelId="{FB439259-37D7-438E-99E4-562417D98641}" type="parTrans" cxnId="{CBCDCAF4-77F4-448C-969C-FC6924C47FF0}">
      <dgm:prSet/>
      <dgm:spPr/>
      <dgm:t>
        <a:bodyPr/>
        <a:lstStyle/>
        <a:p>
          <a:endParaRPr lang="en-IN" sz="1400"/>
        </a:p>
      </dgm:t>
    </dgm:pt>
    <dgm:pt modelId="{2AFF2AFD-1A5D-4E98-B300-32AD71B2423A}" type="sibTrans" cxnId="{CBCDCAF4-77F4-448C-969C-FC6924C47FF0}">
      <dgm:prSet custT="1"/>
      <dgm:spPr>
        <a:solidFill>
          <a:schemeClr val="accent1">
            <a:alpha val="90000"/>
          </a:schemeClr>
        </a:solidFill>
        <a:ln>
          <a:solidFill>
            <a:srgbClr val="FF9900">
              <a:alpha val="90000"/>
            </a:srgbClr>
          </a:solidFill>
        </a:ln>
      </dgm:spPr>
      <dgm:t>
        <a:bodyPr/>
        <a:lstStyle/>
        <a:p>
          <a:endParaRPr lang="en-IN" sz="1400"/>
        </a:p>
      </dgm:t>
    </dgm:pt>
    <dgm:pt modelId="{0E2C2A18-CFFD-4DDC-9082-9B44E595DEA3}" type="pres">
      <dgm:prSet presAssocID="{129FD835-6911-4D99-B020-413676507022}" presName="outerComposite" presStyleCnt="0">
        <dgm:presLayoutVars>
          <dgm:chMax val="5"/>
          <dgm:dir/>
          <dgm:resizeHandles val="exact"/>
        </dgm:presLayoutVars>
      </dgm:prSet>
      <dgm:spPr/>
      <dgm:t>
        <a:bodyPr/>
        <a:lstStyle/>
        <a:p>
          <a:endParaRPr lang="en-IN"/>
        </a:p>
      </dgm:t>
    </dgm:pt>
    <dgm:pt modelId="{4EC537B9-3B8B-431C-80E7-B3833EDE0E7F}" type="pres">
      <dgm:prSet presAssocID="{129FD835-6911-4D99-B020-413676507022}" presName="dummyMaxCanvas" presStyleCnt="0">
        <dgm:presLayoutVars/>
      </dgm:prSet>
      <dgm:spPr/>
      <dgm:t>
        <a:bodyPr/>
        <a:lstStyle/>
        <a:p>
          <a:endParaRPr lang="en-US"/>
        </a:p>
      </dgm:t>
    </dgm:pt>
    <dgm:pt modelId="{6EF7AE22-911A-4024-9421-B5C828A46E43}" type="pres">
      <dgm:prSet presAssocID="{129FD835-6911-4D99-B020-413676507022}" presName="FiveNodes_1" presStyleLbl="node1" presStyleIdx="0" presStyleCnt="5">
        <dgm:presLayoutVars>
          <dgm:bulletEnabled val="1"/>
        </dgm:presLayoutVars>
      </dgm:prSet>
      <dgm:spPr/>
      <dgm:t>
        <a:bodyPr/>
        <a:lstStyle/>
        <a:p>
          <a:endParaRPr lang="en-IN"/>
        </a:p>
      </dgm:t>
    </dgm:pt>
    <dgm:pt modelId="{0036468F-5579-4F3E-97BB-27033F819140}" type="pres">
      <dgm:prSet presAssocID="{129FD835-6911-4D99-B020-413676507022}" presName="FiveNodes_2" presStyleLbl="node1" presStyleIdx="1" presStyleCnt="5">
        <dgm:presLayoutVars>
          <dgm:bulletEnabled val="1"/>
        </dgm:presLayoutVars>
      </dgm:prSet>
      <dgm:spPr/>
      <dgm:t>
        <a:bodyPr/>
        <a:lstStyle/>
        <a:p>
          <a:endParaRPr lang="en-IN"/>
        </a:p>
      </dgm:t>
    </dgm:pt>
    <dgm:pt modelId="{8B513FA0-B123-4154-BFBC-BFD40A9879A1}" type="pres">
      <dgm:prSet presAssocID="{129FD835-6911-4D99-B020-413676507022}" presName="FiveNodes_3" presStyleLbl="node1" presStyleIdx="2" presStyleCnt="5" custScaleX="106041">
        <dgm:presLayoutVars>
          <dgm:bulletEnabled val="1"/>
        </dgm:presLayoutVars>
      </dgm:prSet>
      <dgm:spPr/>
      <dgm:t>
        <a:bodyPr/>
        <a:lstStyle/>
        <a:p>
          <a:endParaRPr lang="en-IN"/>
        </a:p>
      </dgm:t>
    </dgm:pt>
    <dgm:pt modelId="{45D34B1F-ACBF-4CE9-AEF0-93923F99E67F}" type="pres">
      <dgm:prSet presAssocID="{129FD835-6911-4D99-B020-413676507022}" presName="FiveNodes_4" presStyleLbl="node1" presStyleIdx="3" presStyleCnt="5" custScaleX="107786" custScaleY="105556">
        <dgm:presLayoutVars>
          <dgm:bulletEnabled val="1"/>
        </dgm:presLayoutVars>
      </dgm:prSet>
      <dgm:spPr/>
      <dgm:t>
        <a:bodyPr/>
        <a:lstStyle/>
        <a:p>
          <a:endParaRPr lang="en-IN"/>
        </a:p>
      </dgm:t>
    </dgm:pt>
    <dgm:pt modelId="{360B0613-E2EF-47A0-AB11-962154562D50}" type="pres">
      <dgm:prSet presAssocID="{129FD835-6911-4D99-B020-413676507022}" presName="FiveNodes_5" presStyleLbl="node1" presStyleIdx="4" presStyleCnt="5">
        <dgm:presLayoutVars>
          <dgm:bulletEnabled val="1"/>
        </dgm:presLayoutVars>
      </dgm:prSet>
      <dgm:spPr/>
      <dgm:t>
        <a:bodyPr/>
        <a:lstStyle/>
        <a:p>
          <a:endParaRPr lang="en-IN"/>
        </a:p>
      </dgm:t>
    </dgm:pt>
    <dgm:pt modelId="{5F5DD0C6-58EB-4866-9065-03E8C8361EB2}" type="pres">
      <dgm:prSet presAssocID="{129FD835-6911-4D99-B020-413676507022}" presName="FiveConn_1-2" presStyleLbl="fgAccFollowNode1" presStyleIdx="0" presStyleCnt="4">
        <dgm:presLayoutVars>
          <dgm:bulletEnabled val="1"/>
        </dgm:presLayoutVars>
      </dgm:prSet>
      <dgm:spPr/>
      <dgm:t>
        <a:bodyPr/>
        <a:lstStyle/>
        <a:p>
          <a:endParaRPr lang="en-IN"/>
        </a:p>
      </dgm:t>
    </dgm:pt>
    <dgm:pt modelId="{59B8EF19-F5C8-4426-9D68-B84B2F28833B}" type="pres">
      <dgm:prSet presAssocID="{129FD835-6911-4D99-B020-413676507022}" presName="FiveConn_2-3" presStyleLbl="fgAccFollowNode1" presStyleIdx="1" presStyleCnt="4" custLinFactNeighborY="5919">
        <dgm:presLayoutVars>
          <dgm:bulletEnabled val="1"/>
        </dgm:presLayoutVars>
      </dgm:prSet>
      <dgm:spPr/>
      <dgm:t>
        <a:bodyPr/>
        <a:lstStyle/>
        <a:p>
          <a:endParaRPr lang="en-IN"/>
        </a:p>
      </dgm:t>
    </dgm:pt>
    <dgm:pt modelId="{DBB4E51A-6F01-4437-BE05-EDF13846314C}" type="pres">
      <dgm:prSet presAssocID="{129FD835-6911-4D99-B020-413676507022}" presName="FiveConn_3-4" presStyleLbl="fgAccFollowNode1" presStyleIdx="2" presStyleCnt="4" custLinFactNeighborY="5919">
        <dgm:presLayoutVars>
          <dgm:bulletEnabled val="1"/>
        </dgm:presLayoutVars>
      </dgm:prSet>
      <dgm:spPr/>
      <dgm:t>
        <a:bodyPr/>
        <a:lstStyle/>
        <a:p>
          <a:endParaRPr lang="en-IN"/>
        </a:p>
      </dgm:t>
    </dgm:pt>
    <dgm:pt modelId="{34EC82A7-B372-495C-BAB7-04C264BB6A91}" type="pres">
      <dgm:prSet presAssocID="{129FD835-6911-4D99-B020-413676507022}" presName="FiveConn_4-5" presStyleLbl="fgAccFollowNode1" presStyleIdx="3" presStyleCnt="4">
        <dgm:presLayoutVars>
          <dgm:bulletEnabled val="1"/>
        </dgm:presLayoutVars>
      </dgm:prSet>
      <dgm:spPr/>
      <dgm:t>
        <a:bodyPr/>
        <a:lstStyle/>
        <a:p>
          <a:endParaRPr lang="en-IN"/>
        </a:p>
      </dgm:t>
    </dgm:pt>
    <dgm:pt modelId="{525452D1-691C-491F-BBC1-5D7E7CBB23EB}" type="pres">
      <dgm:prSet presAssocID="{129FD835-6911-4D99-B020-413676507022}" presName="FiveNodes_1_text" presStyleLbl="node1" presStyleIdx="4" presStyleCnt="5">
        <dgm:presLayoutVars>
          <dgm:bulletEnabled val="1"/>
        </dgm:presLayoutVars>
      </dgm:prSet>
      <dgm:spPr/>
      <dgm:t>
        <a:bodyPr/>
        <a:lstStyle/>
        <a:p>
          <a:endParaRPr lang="en-IN"/>
        </a:p>
      </dgm:t>
    </dgm:pt>
    <dgm:pt modelId="{CD40C942-49A3-4545-94F6-2753134880B8}" type="pres">
      <dgm:prSet presAssocID="{129FD835-6911-4D99-B020-413676507022}" presName="FiveNodes_2_text" presStyleLbl="node1" presStyleIdx="4" presStyleCnt="5">
        <dgm:presLayoutVars>
          <dgm:bulletEnabled val="1"/>
        </dgm:presLayoutVars>
      </dgm:prSet>
      <dgm:spPr/>
      <dgm:t>
        <a:bodyPr/>
        <a:lstStyle/>
        <a:p>
          <a:endParaRPr lang="en-IN"/>
        </a:p>
      </dgm:t>
    </dgm:pt>
    <dgm:pt modelId="{0361F060-4603-46C0-B75F-E30B9C283BDE}" type="pres">
      <dgm:prSet presAssocID="{129FD835-6911-4D99-B020-413676507022}" presName="FiveNodes_3_text" presStyleLbl="node1" presStyleIdx="4" presStyleCnt="5">
        <dgm:presLayoutVars>
          <dgm:bulletEnabled val="1"/>
        </dgm:presLayoutVars>
      </dgm:prSet>
      <dgm:spPr/>
      <dgm:t>
        <a:bodyPr/>
        <a:lstStyle/>
        <a:p>
          <a:endParaRPr lang="en-IN"/>
        </a:p>
      </dgm:t>
    </dgm:pt>
    <dgm:pt modelId="{817B2670-E748-4194-B881-7981590D0639}" type="pres">
      <dgm:prSet presAssocID="{129FD835-6911-4D99-B020-413676507022}" presName="FiveNodes_4_text" presStyleLbl="node1" presStyleIdx="4" presStyleCnt="5">
        <dgm:presLayoutVars>
          <dgm:bulletEnabled val="1"/>
        </dgm:presLayoutVars>
      </dgm:prSet>
      <dgm:spPr/>
      <dgm:t>
        <a:bodyPr/>
        <a:lstStyle/>
        <a:p>
          <a:endParaRPr lang="en-IN"/>
        </a:p>
      </dgm:t>
    </dgm:pt>
    <dgm:pt modelId="{DE8F353F-697D-4534-BF6C-52A48275039C}" type="pres">
      <dgm:prSet presAssocID="{129FD835-6911-4D99-B020-413676507022}" presName="FiveNodes_5_text" presStyleLbl="node1" presStyleIdx="4" presStyleCnt="5">
        <dgm:presLayoutVars>
          <dgm:bulletEnabled val="1"/>
        </dgm:presLayoutVars>
      </dgm:prSet>
      <dgm:spPr/>
      <dgm:t>
        <a:bodyPr/>
        <a:lstStyle/>
        <a:p>
          <a:endParaRPr lang="en-IN"/>
        </a:p>
      </dgm:t>
    </dgm:pt>
  </dgm:ptLst>
  <dgm:cxnLst>
    <dgm:cxn modelId="{C2B29E28-668D-4685-BECC-3E8B468F0DBB}" srcId="{129FD835-6911-4D99-B020-413676507022}" destId="{44266227-0CCF-49B0-A3AB-F12ED67E01E9}" srcOrd="3" destOrd="0" parTransId="{ECB40B4C-630B-4A37-86AE-1F4A17A5992C}" sibTransId="{78F22E44-7959-4B04-95C1-AA98BA18766A}"/>
    <dgm:cxn modelId="{0573C067-5A52-4831-AA95-A357A9979B5B}" type="presOf" srcId="{43DAC9BB-34CD-4610-B344-270C7A0709DF}" destId="{360B0613-E2EF-47A0-AB11-962154562D50}" srcOrd="0" destOrd="0" presId="urn:microsoft.com/office/officeart/2005/8/layout/vProcess5"/>
    <dgm:cxn modelId="{8D22CB7A-6C50-4DEF-BA8D-3E65C89EF79D}" type="presOf" srcId="{129FD835-6911-4D99-B020-413676507022}" destId="{0E2C2A18-CFFD-4DDC-9082-9B44E595DEA3}" srcOrd="0" destOrd="0" presId="urn:microsoft.com/office/officeart/2005/8/layout/vProcess5"/>
    <dgm:cxn modelId="{E6961B68-3D32-4002-93C6-0309480CD4E8}" type="presOf" srcId="{241AC358-32FB-48E3-81C3-9309A6FEC600}" destId="{DBB4E51A-6F01-4437-BE05-EDF13846314C}" srcOrd="0" destOrd="0" presId="urn:microsoft.com/office/officeart/2005/8/layout/vProcess5"/>
    <dgm:cxn modelId="{31586CBB-9C4B-434E-B034-733AB627388E}" type="presOf" srcId="{44266227-0CCF-49B0-A3AB-F12ED67E01E9}" destId="{817B2670-E748-4194-B881-7981590D0639}" srcOrd="1" destOrd="0" presId="urn:microsoft.com/office/officeart/2005/8/layout/vProcess5"/>
    <dgm:cxn modelId="{4E5F9DE9-2065-4696-A006-BDED1A4FBD59}" type="presOf" srcId="{43DAC9BB-34CD-4610-B344-270C7A0709DF}" destId="{DE8F353F-697D-4534-BF6C-52A48275039C}" srcOrd="1" destOrd="0" presId="urn:microsoft.com/office/officeart/2005/8/layout/vProcess5"/>
    <dgm:cxn modelId="{5A02E823-AE8C-4C2B-B914-67535C863C1E}" type="presOf" srcId="{AD15458B-24DE-4BFC-9488-1D277E32D3F1}" destId="{8B513FA0-B123-4154-BFBC-BFD40A9879A1}" srcOrd="0" destOrd="0" presId="urn:microsoft.com/office/officeart/2005/8/layout/vProcess5"/>
    <dgm:cxn modelId="{E0854E67-DC6E-4932-94A1-D3B26CE37AC3}" type="presOf" srcId="{AD15458B-24DE-4BFC-9488-1D277E32D3F1}" destId="{0361F060-4603-46C0-B75F-E30B9C283BDE}" srcOrd="1" destOrd="0" presId="urn:microsoft.com/office/officeart/2005/8/layout/vProcess5"/>
    <dgm:cxn modelId="{74336D68-78B6-4A7E-8EF5-C011CFC2C835}" type="presOf" srcId="{520A034B-9900-4364-97CD-4371339ABA54}" destId="{5F5DD0C6-58EB-4866-9065-03E8C8361EB2}" srcOrd="0" destOrd="0" presId="urn:microsoft.com/office/officeart/2005/8/layout/vProcess5"/>
    <dgm:cxn modelId="{5C29EAA2-C5FD-4525-9175-E8199DDC0F4E}" type="presOf" srcId="{44266227-0CCF-49B0-A3AB-F12ED67E01E9}" destId="{45D34B1F-ACBF-4CE9-AEF0-93923F99E67F}" srcOrd="0" destOrd="0" presId="urn:microsoft.com/office/officeart/2005/8/layout/vProcess5"/>
    <dgm:cxn modelId="{9A5D8CDB-8135-4D33-9C9C-57036781A13D}" type="presOf" srcId="{D642476E-D933-44C6-B5FC-65824E2BDFD2}" destId="{CD40C942-49A3-4545-94F6-2753134880B8}" srcOrd="1" destOrd="0" presId="urn:microsoft.com/office/officeart/2005/8/layout/vProcess5"/>
    <dgm:cxn modelId="{CBCDCAF4-77F4-448C-969C-FC6924C47FF0}" srcId="{129FD835-6911-4D99-B020-413676507022}" destId="{D642476E-D933-44C6-B5FC-65824E2BDFD2}" srcOrd="1" destOrd="0" parTransId="{FB439259-37D7-438E-99E4-562417D98641}" sibTransId="{2AFF2AFD-1A5D-4E98-B300-32AD71B2423A}"/>
    <dgm:cxn modelId="{C4EA4670-4642-426F-8F47-A08132D35618}" type="presOf" srcId="{78F22E44-7959-4B04-95C1-AA98BA18766A}" destId="{34EC82A7-B372-495C-BAB7-04C264BB6A91}" srcOrd="0" destOrd="0" presId="urn:microsoft.com/office/officeart/2005/8/layout/vProcess5"/>
    <dgm:cxn modelId="{1F7599CA-B62B-47A2-B0A1-F32CBA174975}" type="presOf" srcId="{127FDD4B-707A-4CD8-A204-65DAD81281BB}" destId="{6EF7AE22-911A-4024-9421-B5C828A46E43}" srcOrd="0" destOrd="0" presId="urn:microsoft.com/office/officeart/2005/8/layout/vProcess5"/>
    <dgm:cxn modelId="{6676B8E3-DBBB-4C82-8324-31989025FCCA}" srcId="{129FD835-6911-4D99-B020-413676507022}" destId="{8D104717-7720-4BAB-AA6B-0CA5F2678919}" srcOrd="6" destOrd="0" parTransId="{22E3AB9A-6CF7-44A8-B857-02065844B334}" sibTransId="{04FDD4A9-5416-4445-8057-9780C64891E1}"/>
    <dgm:cxn modelId="{0303DF18-8F4D-47C7-921D-11E5B29E1DDD}" srcId="{129FD835-6911-4D99-B020-413676507022}" destId="{AD15458B-24DE-4BFC-9488-1D277E32D3F1}" srcOrd="2" destOrd="0" parTransId="{FDE76B40-5694-4182-936F-D634684BAEE9}" sibTransId="{241AC358-32FB-48E3-81C3-9309A6FEC600}"/>
    <dgm:cxn modelId="{817C20FC-01F6-47DB-B264-15B479F2B32B}" type="presOf" srcId="{D642476E-D933-44C6-B5FC-65824E2BDFD2}" destId="{0036468F-5579-4F3E-97BB-27033F819140}" srcOrd="0" destOrd="0" presId="urn:microsoft.com/office/officeart/2005/8/layout/vProcess5"/>
    <dgm:cxn modelId="{273DA838-5B27-4C7D-AEF9-ED2988B3514B}" srcId="{129FD835-6911-4D99-B020-413676507022}" destId="{36E946F0-1EEA-4C08-BC1C-1BA3BD54D1FB}" srcOrd="5" destOrd="0" parTransId="{58480BEE-DAAA-46F1-9C60-74C170A9026D}" sibTransId="{4AAF6C8E-6523-4FFB-AA91-433B14098C7A}"/>
    <dgm:cxn modelId="{D2B56377-B800-4A65-8816-4AD5DFDF9A39}" type="presOf" srcId="{127FDD4B-707A-4CD8-A204-65DAD81281BB}" destId="{525452D1-691C-491F-BBC1-5D7E7CBB23EB}" srcOrd="1" destOrd="0" presId="urn:microsoft.com/office/officeart/2005/8/layout/vProcess5"/>
    <dgm:cxn modelId="{3FB2B91F-B50B-43F1-85B9-B482D2C7BB5B}" type="presOf" srcId="{2AFF2AFD-1A5D-4E98-B300-32AD71B2423A}" destId="{59B8EF19-F5C8-4426-9D68-B84B2F28833B}" srcOrd="0" destOrd="0" presId="urn:microsoft.com/office/officeart/2005/8/layout/vProcess5"/>
    <dgm:cxn modelId="{120F51F4-2817-423F-B0F2-9949DD269AD9}" srcId="{129FD835-6911-4D99-B020-413676507022}" destId="{127FDD4B-707A-4CD8-A204-65DAD81281BB}" srcOrd="0" destOrd="0" parTransId="{3D06ACFA-2BA7-4A74-9990-5DFF2265568D}" sibTransId="{520A034B-9900-4364-97CD-4371339ABA54}"/>
    <dgm:cxn modelId="{9B8BAB4F-119E-4F1F-9419-FE0A1A7392C9}" srcId="{129FD835-6911-4D99-B020-413676507022}" destId="{43DAC9BB-34CD-4610-B344-270C7A0709DF}" srcOrd="4" destOrd="0" parTransId="{499B452C-5C8D-4107-98A2-2D78DB66A288}" sibTransId="{F065045D-E618-47D0-812D-484152482821}"/>
    <dgm:cxn modelId="{8F744872-1DBB-4DF6-A154-9FA89ADA3DCA}" type="presParOf" srcId="{0E2C2A18-CFFD-4DDC-9082-9B44E595DEA3}" destId="{4EC537B9-3B8B-431C-80E7-B3833EDE0E7F}" srcOrd="0" destOrd="0" presId="urn:microsoft.com/office/officeart/2005/8/layout/vProcess5"/>
    <dgm:cxn modelId="{8B0181EA-6A0B-43D8-A1F6-D2E8B167009B}" type="presParOf" srcId="{0E2C2A18-CFFD-4DDC-9082-9B44E595DEA3}" destId="{6EF7AE22-911A-4024-9421-B5C828A46E43}" srcOrd="1" destOrd="0" presId="urn:microsoft.com/office/officeart/2005/8/layout/vProcess5"/>
    <dgm:cxn modelId="{0F55A8C5-BB54-410C-8D8E-2E1C16435EF8}" type="presParOf" srcId="{0E2C2A18-CFFD-4DDC-9082-9B44E595DEA3}" destId="{0036468F-5579-4F3E-97BB-27033F819140}" srcOrd="2" destOrd="0" presId="urn:microsoft.com/office/officeart/2005/8/layout/vProcess5"/>
    <dgm:cxn modelId="{F5FF4519-1999-4C5B-A602-B74C26307832}" type="presParOf" srcId="{0E2C2A18-CFFD-4DDC-9082-9B44E595DEA3}" destId="{8B513FA0-B123-4154-BFBC-BFD40A9879A1}" srcOrd="3" destOrd="0" presId="urn:microsoft.com/office/officeart/2005/8/layout/vProcess5"/>
    <dgm:cxn modelId="{4B4D0445-FA29-4E0B-A207-549637437CC2}" type="presParOf" srcId="{0E2C2A18-CFFD-4DDC-9082-9B44E595DEA3}" destId="{45D34B1F-ACBF-4CE9-AEF0-93923F99E67F}" srcOrd="4" destOrd="0" presId="urn:microsoft.com/office/officeart/2005/8/layout/vProcess5"/>
    <dgm:cxn modelId="{5D2A4A24-971A-4A89-8133-814DA30FFC15}" type="presParOf" srcId="{0E2C2A18-CFFD-4DDC-9082-9B44E595DEA3}" destId="{360B0613-E2EF-47A0-AB11-962154562D50}" srcOrd="5" destOrd="0" presId="urn:microsoft.com/office/officeart/2005/8/layout/vProcess5"/>
    <dgm:cxn modelId="{ED2CB3EE-9818-4D88-9A78-12845A7CD2E9}" type="presParOf" srcId="{0E2C2A18-CFFD-4DDC-9082-9B44E595DEA3}" destId="{5F5DD0C6-58EB-4866-9065-03E8C8361EB2}" srcOrd="6" destOrd="0" presId="urn:microsoft.com/office/officeart/2005/8/layout/vProcess5"/>
    <dgm:cxn modelId="{64B9EF7B-945E-4560-B71B-05261194F2DF}" type="presParOf" srcId="{0E2C2A18-CFFD-4DDC-9082-9B44E595DEA3}" destId="{59B8EF19-F5C8-4426-9D68-B84B2F28833B}" srcOrd="7" destOrd="0" presId="urn:microsoft.com/office/officeart/2005/8/layout/vProcess5"/>
    <dgm:cxn modelId="{0AA553CB-4BB0-4CC9-97AB-C7E6C2E68226}" type="presParOf" srcId="{0E2C2A18-CFFD-4DDC-9082-9B44E595DEA3}" destId="{DBB4E51A-6F01-4437-BE05-EDF13846314C}" srcOrd="8" destOrd="0" presId="urn:microsoft.com/office/officeart/2005/8/layout/vProcess5"/>
    <dgm:cxn modelId="{31EB75E6-C1D1-41B5-B222-A9918E641E7F}" type="presParOf" srcId="{0E2C2A18-CFFD-4DDC-9082-9B44E595DEA3}" destId="{34EC82A7-B372-495C-BAB7-04C264BB6A91}" srcOrd="9" destOrd="0" presId="urn:microsoft.com/office/officeart/2005/8/layout/vProcess5"/>
    <dgm:cxn modelId="{A1441010-FA56-4A90-8FD0-5C4F1A55FD54}" type="presParOf" srcId="{0E2C2A18-CFFD-4DDC-9082-9B44E595DEA3}" destId="{525452D1-691C-491F-BBC1-5D7E7CBB23EB}" srcOrd="10" destOrd="0" presId="urn:microsoft.com/office/officeart/2005/8/layout/vProcess5"/>
    <dgm:cxn modelId="{B7E792DF-2EFA-4E1A-9062-D93C5502D93F}" type="presParOf" srcId="{0E2C2A18-CFFD-4DDC-9082-9B44E595DEA3}" destId="{CD40C942-49A3-4545-94F6-2753134880B8}" srcOrd="11" destOrd="0" presId="urn:microsoft.com/office/officeart/2005/8/layout/vProcess5"/>
    <dgm:cxn modelId="{71936471-8DB3-4FE3-8117-E6A1416F1F50}" type="presParOf" srcId="{0E2C2A18-CFFD-4DDC-9082-9B44E595DEA3}" destId="{0361F060-4603-46C0-B75F-E30B9C283BDE}" srcOrd="12" destOrd="0" presId="urn:microsoft.com/office/officeart/2005/8/layout/vProcess5"/>
    <dgm:cxn modelId="{B79F1B99-A38A-4148-9390-A4F1B834A6E3}" type="presParOf" srcId="{0E2C2A18-CFFD-4DDC-9082-9B44E595DEA3}" destId="{817B2670-E748-4194-B881-7981590D0639}" srcOrd="13" destOrd="0" presId="urn:microsoft.com/office/officeart/2005/8/layout/vProcess5"/>
    <dgm:cxn modelId="{8608AD8A-43C5-4DFE-82AA-331B6F61CC02}" type="presParOf" srcId="{0E2C2A18-CFFD-4DDC-9082-9B44E595DEA3}" destId="{DE8F353F-697D-4534-BF6C-52A48275039C}" srcOrd="14" destOrd="0" presId="urn:microsoft.com/office/officeart/2005/8/layout/vProcess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F4612-4002-40CF-908B-F658B6A962ED}"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IN"/>
        </a:p>
      </dgm:t>
    </dgm:pt>
    <dgm:pt modelId="{8633D2E9-610C-4BA9-B207-891F1504C1B7}">
      <dgm:prSet phldrT="[Text]"/>
      <dgm:spPr>
        <a:solidFill>
          <a:schemeClr val="accent1"/>
        </a:solidFill>
      </dgm:spPr>
      <dgm:t>
        <a:bodyPr/>
        <a:lstStyle/>
        <a:p>
          <a:r>
            <a:rPr lang="en-US" b="1" dirty="0" smtClean="0"/>
            <a:t>Pre test</a:t>
          </a:r>
          <a:endParaRPr lang="en-IN" b="1" dirty="0"/>
        </a:p>
      </dgm:t>
    </dgm:pt>
    <dgm:pt modelId="{2491A8AE-6B34-4221-AD1D-24B22A6E91D3}" type="parTrans" cxnId="{18542188-6561-44ED-9F46-0E4310084E15}">
      <dgm:prSet/>
      <dgm:spPr/>
      <dgm:t>
        <a:bodyPr/>
        <a:lstStyle/>
        <a:p>
          <a:endParaRPr lang="en-IN"/>
        </a:p>
      </dgm:t>
    </dgm:pt>
    <dgm:pt modelId="{D0BD118C-0EEB-4459-BB94-E989C51335E6}" type="sibTrans" cxnId="{18542188-6561-44ED-9F46-0E4310084E15}">
      <dgm:prSet/>
      <dgm:spPr/>
      <dgm:t>
        <a:bodyPr/>
        <a:lstStyle/>
        <a:p>
          <a:endParaRPr lang="en-IN"/>
        </a:p>
      </dgm:t>
    </dgm:pt>
    <dgm:pt modelId="{0A456703-204C-4054-9D8A-2370D2340FCD}">
      <dgm:prSet phldrT="[Text]"/>
      <dgm:spPr>
        <a:pattFill prst="pct5">
          <a:fgClr>
            <a:schemeClr val="lt1">
              <a:hueOff val="0"/>
              <a:satOff val="0"/>
              <a:lumOff val="0"/>
            </a:schemeClr>
          </a:fgClr>
          <a:bgClr>
            <a:schemeClr val="bg1"/>
          </a:bgClr>
        </a:pattFill>
        <a:ln>
          <a:solidFill>
            <a:schemeClr val="accent1"/>
          </a:solidFill>
        </a:ln>
      </dgm:spPr>
      <dgm:t>
        <a:bodyPr/>
        <a:lstStyle/>
        <a:p>
          <a:pPr algn="just"/>
          <a:r>
            <a:rPr lang="en-US" dirty="0" smtClean="0"/>
            <a:t>Baseline of 3 ½ - 4 ½ year olds on school readiness skills &amp; psycho-socio </a:t>
          </a:r>
          <a:r>
            <a:rPr lang="en-US" dirty="0" err="1" smtClean="0"/>
            <a:t>behaviour</a:t>
          </a:r>
          <a:endParaRPr lang="en-IN" dirty="0"/>
        </a:p>
      </dgm:t>
    </dgm:pt>
    <dgm:pt modelId="{1BE3182E-2678-40F5-A99B-2DD9EED9AD07}" type="parTrans" cxnId="{5BB8BFA6-41BE-4171-B214-BC77A7A821CB}">
      <dgm:prSet/>
      <dgm:spPr/>
      <dgm:t>
        <a:bodyPr/>
        <a:lstStyle/>
        <a:p>
          <a:endParaRPr lang="en-IN"/>
        </a:p>
      </dgm:t>
    </dgm:pt>
    <dgm:pt modelId="{02038724-92DC-441D-A05F-269973F8CB52}" type="sibTrans" cxnId="{5BB8BFA6-41BE-4171-B214-BC77A7A821CB}">
      <dgm:prSet/>
      <dgm:spPr/>
      <dgm:t>
        <a:bodyPr/>
        <a:lstStyle/>
        <a:p>
          <a:endParaRPr lang="en-IN"/>
        </a:p>
      </dgm:t>
    </dgm:pt>
    <dgm:pt modelId="{4E64F6F3-B835-4E46-A2CA-9DC78AD3D539}">
      <dgm:prSet phldrT="[Text]"/>
      <dgm:spPr>
        <a:solidFill>
          <a:schemeClr val="accent1"/>
        </a:solidFill>
      </dgm:spPr>
      <dgm:t>
        <a:bodyPr/>
        <a:lstStyle/>
        <a:p>
          <a:r>
            <a:rPr lang="en-US" b="1" dirty="0" smtClean="0"/>
            <a:t>Quarterly Tracking</a:t>
          </a:r>
          <a:endParaRPr lang="en-IN" b="1" dirty="0"/>
        </a:p>
      </dgm:t>
    </dgm:pt>
    <dgm:pt modelId="{5F3EDFAF-666A-4B9E-A692-F9BC1A766464}" type="parTrans" cxnId="{D51BD533-4743-418A-8AA3-AA0D4BC2D82E}">
      <dgm:prSet/>
      <dgm:spPr/>
      <dgm:t>
        <a:bodyPr/>
        <a:lstStyle/>
        <a:p>
          <a:endParaRPr lang="en-IN"/>
        </a:p>
      </dgm:t>
    </dgm:pt>
    <dgm:pt modelId="{6E8EFCBC-989F-4CA9-A2A0-872EBC316DD3}" type="sibTrans" cxnId="{D51BD533-4743-418A-8AA3-AA0D4BC2D82E}">
      <dgm:prSet/>
      <dgm:spPr/>
      <dgm:t>
        <a:bodyPr/>
        <a:lstStyle/>
        <a:p>
          <a:endParaRPr lang="en-IN"/>
        </a:p>
      </dgm:t>
    </dgm:pt>
    <dgm:pt modelId="{838538D3-49A2-402B-878F-5ABEF206FD49}">
      <dgm:prSet phldrT="[Text]"/>
      <dgm:spPr>
        <a:pattFill prst="pct5">
          <a:fgClr>
            <a:schemeClr val="lt1">
              <a:hueOff val="0"/>
              <a:satOff val="0"/>
              <a:lumOff val="0"/>
            </a:schemeClr>
          </a:fgClr>
          <a:bgClr>
            <a:schemeClr val="bg1"/>
          </a:bgClr>
        </a:pattFill>
        <a:ln>
          <a:solidFill>
            <a:schemeClr val="accent1"/>
          </a:solidFill>
        </a:ln>
      </dgm:spPr>
      <dgm:t>
        <a:bodyPr/>
        <a:lstStyle/>
        <a:p>
          <a:pPr algn="just"/>
          <a:r>
            <a:rPr lang="en-US" dirty="0" smtClean="0"/>
            <a:t>Tracking of attendance &amp; observation of quality of ECE </a:t>
          </a:r>
          <a:r>
            <a:rPr lang="en-US" dirty="0" err="1" smtClean="0"/>
            <a:t>programme</a:t>
          </a:r>
          <a:r>
            <a:rPr lang="en-US" dirty="0" smtClean="0"/>
            <a:t> to estimate dosage of ECE</a:t>
          </a:r>
          <a:endParaRPr lang="en-IN" dirty="0"/>
        </a:p>
      </dgm:t>
    </dgm:pt>
    <dgm:pt modelId="{8B186540-4F84-444F-B7F0-398DA906B49C}" type="parTrans" cxnId="{BCFDFDDE-386D-4770-993F-0171A15417FD}">
      <dgm:prSet/>
      <dgm:spPr/>
      <dgm:t>
        <a:bodyPr/>
        <a:lstStyle/>
        <a:p>
          <a:endParaRPr lang="en-IN"/>
        </a:p>
      </dgm:t>
    </dgm:pt>
    <dgm:pt modelId="{361959F8-E13C-4A47-AE3A-B1602000D853}" type="sibTrans" cxnId="{BCFDFDDE-386D-4770-993F-0171A15417FD}">
      <dgm:prSet/>
      <dgm:spPr/>
      <dgm:t>
        <a:bodyPr/>
        <a:lstStyle/>
        <a:p>
          <a:endParaRPr lang="en-IN"/>
        </a:p>
      </dgm:t>
    </dgm:pt>
    <dgm:pt modelId="{E89AF6DE-B37C-444E-B6D6-D21135894835}">
      <dgm:prSet phldrT="[Text]"/>
      <dgm:spPr>
        <a:solidFill>
          <a:schemeClr val="accent1"/>
        </a:solidFill>
      </dgm:spPr>
      <dgm:t>
        <a:bodyPr/>
        <a:lstStyle/>
        <a:p>
          <a:r>
            <a:rPr lang="en-US" b="1" dirty="0" smtClean="0"/>
            <a:t>Post Test</a:t>
          </a:r>
          <a:endParaRPr lang="en-IN" b="1" dirty="0"/>
        </a:p>
      </dgm:t>
    </dgm:pt>
    <dgm:pt modelId="{56650D50-5637-446C-9DAD-4BF66C00D106}" type="parTrans" cxnId="{5A1FCFDA-7D67-46B5-8E4C-92317DB443E4}">
      <dgm:prSet/>
      <dgm:spPr/>
      <dgm:t>
        <a:bodyPr/>
        <a:lstStyle/>
        <a:p>
          <a:endParaRPr lang="en-IN"/>
        </a:p>
      </dgm:t>
    </dgm:pt>
    <dgm:pt modelId="{BA674916-2558-4ABE-9BD0-94791D8518D3}" type="sibTrans" cxnId="{5A1FCFDA-7D67-46B5-8E4C-92317DB443E4}">
      <dgm:prSet/>
      <dgm:spPr/>
      <dgm:t>
        <a:bodyPr/>
        <a:lstStyle/>
        <a:p>
          <a:endParaRPr lang="en-IN"/>
        </a:p>
      </dgm:t>
    </dgm:pt>
    <dgm:pt modelId="{D4F4D9E3-42F5-4809-ACBC-F037E037283D}">
      <dgm:prSet phldrT="[Text]"/>
      <dgm:spPr>
        <a:pattFill prst="pct5">
          <a:fgClr>
            <a:schemeClr val="lt1">
              <a:hueOff val="0"/>
              <a:satOff val="0"/>
              <a:lumOff val="0"/>
            </a:schemeClr>
          </a:fgClr>
          <a:bgClr>
            <a:schemeClr val="bg1"/>
          </a:bgClr>
        </a:pattFill>
        <a:ln>
          <a:solidFill>
            <a:schemeClr val="accent1"/>
          </a:solidFill>
        </a:ln>
      </dgm:spPr>
      <dgm:t>
        <a:bodyPr/>
        <a:lstStyle/>
        <a:p>
          <a:pPr algn="just"/>
          <a:r>
            <a:rPr lang="en-US" dirty="0" smtClean="0"/>
            <a:t>Impact assessment through Post Test of Cohort on school readiness skills &amp; psycho-socio </a:t>
          </a:r>
          <a:r>
            <a:rPr lang="en-US" dirty="0" err="1" smtClean="0"/>
            <a:t>behaviour</a:t>
          </a:r>
          <a:r>
            <a:rPr lang="en-US" dirty="0" smtClean="0"/>
            <a:t>, after a year of ECE intervention		</a:t>
          </a:r>
          <a:endParaRPr lang="en-IN" dirty="0"/>
        </a:p>
      </dgm:t>
    </dgm:pt>
    <dgm:pt modelId="{DF9639A2-9CA8-4B46-A4A7-F740DF521318}" type="parTrans" cxnId="{20C642CD-800C-431E-9DB9-24520A5F7AAF}">
      <dgm:prSet/>
      <dgm:spPr/>
      <dgm:t>
        <a:bodyPr/>
        <a:lstStyle/>
        <a:p>
          <a:endParaRPr lang="en-IN"/>
        </a:p>
      </dgm:t>
    </dgm:pt>
    <dgm:pt modelId="{510E19F7-CA8C-47E3-B9E9-8A2DFB17DAF2}" type="sibTrans" cxnId="{20C642CD-800C-431E-9DB9-24520A5F7AAF}">
      <dgm:prSet/>
      <dgm:spPr/>
      <dgm:t>
        <a:bodyPr/>
        <a:lstStyle/>
        <a:p>
          <a:endParaRPr lang="en-IN"/>
        </a:p>
      </dgm:t>
    </dgm:pt>
    <dgm:pt modelId="{F730347E-6FC6-4925-86DD-492175E67E0A}">
      <dgm:prSet/>
      <dgm:spPr>
        <a:solidFill>
          <a:srgbClr val="00A0AF"/>
        </a:solidFill>
        <a:ln>
          <a:solidFill>
            <a:srgbClr val="00A0AF"/>
          </a:solidFill>
        </a:ln>
      </dgm:spPr>
      <dgm:t>
        <a:bodyPr/>
        <a:lstStyle/>
        <a:p>
          <a:r>
            <a:rPr lang="en-US" b="1" dirty="0" smtClean="0"/>
            <a:t>Follow up in primary school</a:t>
          </a:r>
          <a:endParaRPr lang="en-IN" b="1" dirty="0"/>
        </a:p>
      </dgm:t>
    </dgm:pt>
    <dgm:pt modelId="{B46F4113-32B3-4B17-961F-863895BDEE9B}" type="parTrans" cxnId="{1C643914-2DB1-4535-9618-E5DB114FB530}">
      <dgm:prSet/>
      <dgm:spPr/>
      <dgm:t>
        <a:bodyPr/>
        <a:lstStyle/>
        <a:p>
          <a:endParaRPr lang="en-IN"/>
        </a:p>
      </dgm:t>
    </dgm:pt>
    <dgm:pt modelId="{0BF416F7-5212-4CF2-8F8B-2B21E5A5CA6E}" type="sibTrans" cxnId="{1C643914-2DB1-4535-9618-E5DB114FB530}">
      <dgm:prSet/>
      <dgm:spPr/>
      <dgm:t>
        <a:bodyPr/>
        <a:lstStyle/>
        <a:p>
          <a:endParaRPr lang="en-IN"/>
        </a:p>
      </dgm:t>
    </dgm:pt>
    <dgm:pt modelId="{8CCA0841-5E78-45B9-A615-4B95A2EB64F8}">
      <dgm:prSet/>
      <dgm:spPr>
        <a:ln>
          <a:solidFill>
            <a:srgbClr val="00A0AF"/>
          </a:solidFill>
        </a:ln>
      </dgm:spPr>
      <dgm:t>
        <a:bodyPr/>
        <a:lstStyle/>
        <a:p>
          <a:pPr algn="just"/>
          <a:r>
            <a:rPr lang="en-US" dirty="0" smtClean="0"/>
            <a:t>Quarterly tracking to record Attendance &amp; observe quality of classroom teaching learning in 6,7 and 8 years </a:t>
          </a:r>
          <a:endParaRPr lang="en-IN" dirty="0"/>
        </a:p>
      </dgm:t>
    </dgm:pt>
    <dgm:pt modelId="{ED6BD62A-7F25-456F-867E-3997A1947665}" type="parTrans" cxnId="{0D7FD2BD-8D48-4A67-A849-0CBCF6EF227C}">
      <dgm:prSet/>
      <dgm:spPr/>
      <dgm:t>
        <a:bodyPr/>
        <a:lstStyle/>
        <a:p>
          <a:endParaRPr lang="en-IN"/>
        </a:p>
      </dgm:t>
    </dgm:pt>
    <dgm:pt modelId="{D8132795-8FA2-46C7-9462-36AD5A125087}" type="sibTrans" cxnId="{0D7FD2BD-8D48-4A67-A849-0CBCF6EF227C}">
      <dgm:prSet/>
      <dgm:spPr/>
      <dgm:t>
        <a:bodyPr/>
        <a:lstStyle/>
        <a:p>
          <a:endParaRPr lang="en-IN"/>
        </a:p>
      </dgm:t>
    </dgm:pt>
    <dgm:pt modelId="{7F243446-C4FB-451F-A3CC-2C7DB39C4CC7}">
      <dgm:prSet/>
      <dgm:spPr>
        <a:ln>
          <a:solidFill>
            <a:srgbClr val="00A0AF"/>
          </a:solidFill>
        </a:ln>
      </dgm:spPr>
      <dgm:t>
        <a:bodyPr/>
        <a:lstStyle/>
        <a:p>
          <a:pPr algn="just"/>
          <a:r>
            <a:rPr lang="en-US" dirty="0" smtClean="0"/>
            <a:t>Medium term Impact Assessment through annual age appropriate learning achievement &amp; personal social </a:t>
          </a:r>
          <a:r>
            <a:rPr lang="en-US" dirty="0" err="1" smtClean="0"/>
            <a:t>behaviour</a:t>
          </a:r>
          <a:r>
            <a:rPr lang="en-US" dirty="0" smtClean="0"/>
            <a:t> assessment on completing ages 6,7 &amp; 8</a:t>
          </a:r>
          <a:endParaRPr lang="en-IN" dirty="0"/>
        </a:p>
      </dgm:t>
    </dgm:pt>
    <dgm:pt modelId="{27E86758-4C98-431F-B6B5-751ABD52F9D5}" type="parTrans" cxnId="{D2117371-C65F-4474-A068-6ECFD655E294}">
      <dgm:prSet/>
      <dgm:spPr/>
      <dgm:t>
        <a:bodyPr/>
        <a:lstStyle/>
        <a:p>
          <a:endParaRPr lang="en-IN"/>
        </a:p>
      </dgm:t>
    </dgm:pt>
    <dgm:pt modelId="{FDCFFF68-CCDB-4A81-AE3A-F3BA9F5157DD}" type="sibTrans" cxnId="{D2117371-C65F-4474-A068-6ECFD655E294}">
      <dgm:prSet/>
      <dgm:spPr/>
      <dgm:t>
        <a:bodyPr/>
        <a:lstStyle/>
        <a:p>
          <a:endParaRPr lang="en-IN"/>
        </a:p>
      </dgm:t>
    </dgm:pt>
    <dgm:pt modelId="{13CF3D07-19D1-46E6-82DB-D1DBE9EF41D2}" type="pres">
      <dgm:prSet presAssocID="{66DF4612-4002-40CF-908B-F658B6A962ED}" presName="linear" presStyleCnt="0">
        <dgm:presLayoutVars>
          <dgm:dir/>
          <dgm:animLvl val="lvl"/>
          <dgm:resizeHandles val="exact"/>
        </dgm:presLayoutVars>
      </dgm:prSet>
      <dgm:spPr/>
      <dgm:t>
        <a:bodyPr/>
        <a:lstStyle/>
        <a:p>
          <a:endParaRPr lang="en-US"/>
        </a:p>
      </dgm:t>
    </dgm:pt>
    <dgm:pt modelId="{27E08645-FD96-46FD-91EF-9F9F2758E5F2}" type="pres">
      <dgm:prSet presAssocID="{8633D2E9-610C-4BA9-B207-891F1504C1B7}" presName="parentLin" presStyleCnt="0"/>
      <dgm:spPr/>
    </dgm:pt>
    <dgm:pt modelId="{2B2F2DC2-7797-4676-8B52-AF8D25C837DC}" type="pres">
      <dgm:prSet presAssocID="{8633D2E9-610C-4BA9-B207-891F1504C1B7}" presName="parentLeftMargin" presStyleLbl="node1" presStyleIdx="0" presStyleCnt="4"/>
      <dgm:spPr/>
      <dgm:t>
        <a:bodyPr/>
        <a:lstStyle/>
        <a:p>
          <a:endParaRPr lang="en-US"/>
        </a:p>
      </dgm:t>
    </dgm:pt>
    <dgm:pt modelId="{9FCEC522-ACF5-4537-88ED-6383EE330211}" type="pres">
      <dgm:prSet presAssocID="{8633D2E9-610C-4BA9-B207-891F1504C1B7}" presName="parentText" presStyleLbl="node1" presStyleIdx="0" presStyleCnt="4" custScaleY="59934">
        <dgm:presLayoutVars>
          <dgm:chMax val="0"/>
          <dgm:bulletEnabled val="1"/>
        </dgm:presLayoutVars>
      </dgm:prSet>
      <dgm:spPr/>
      <dgm:t>
        <a:bodyPr/>
        <a:lstStyle/>
        <a:p>
          <a:endParaRPr lang="en-US"/>
        </a:p>
      </dgm:t>
    </dgm:pt>
    <dgm:pt modelId="{126A42D3-0E0D-49DB-806F-BF264409AE67}" type="pres">
      <dgm:prSet presAssocID="{8633D2E9-610C-4BA9-B207-891F1504C1B7}" presName="negativeSpace" presStyleCnt="0"/>
      <dgm:spPr/>
    </dgm:pt>
    <dgm:pt modelId="{5E66B3B8-59B8-430D-8E9B-A01D7F0507E6}" type="pres">
      <dgm:prSet presAssocID="{8633D2E9-610C-4BA9-B207-891F1504C1B7}" presName="childText" presStyleLbl="conFgAcc1" presStyleIdx="0" presStyleCnt="4">
        <dgm:presLayoutVars>
          <dgm:bulletEnabled val="1"/>
        </dgm:presLayoutVars>
      </dgm:prSet>
      <dgm:spPr/>
      <dgm:t>
        <a:bodyPr/>
        <a:lstStyle/>
        <a:p>
          <a:endParaRPr lang="en-US"/>
        </a:p>
      </dgm:t>
    </dgm:pt>
    <dgm:pt modelId="{A01C04CA-6972-40EC-94A9-B7A0499E3C1E}" type="pres">
      <dgm:prSet presAssocID="{D0BD118C-0EEB-4459-BB94-E989C51335E6}" presName="spaceBetweenRectangles" presStyleCnt="0"/>
      <dgm:spPr/>
    </dgm:pt>
    <dgm:pt modelId="{03F60FDC-6657-4F63-8BB7-1CDF1C577840}" type="pres">
      <dgm:prSet presAssocID="{4E64F6F3-B835-4E46-A2CA-9DC78AD3D539}" presName="parentLin" presStyleCnt="0"/>
      <dgm:spPr/>
    </dgm:pt>
    <dgm:pt modelId="{E0260D41-5135-4B13-B6B9-A77439408E9B}" type="pres">
      <dgm:prSet presAssocID="{4E64F6F3-B835-4E46-A2CA-9DC78AD3D539}" presName="parentLeftMargin" presStyleLbl="node1" presStyleIdx="0" presStyleCnt="4"/>
      <dgm:spPr/>
      <dgm:t>
        <a:bodyPr/>
        <a:lstStyle/>
        <a:p>
          <a:endParaRPr lang="en-US"/>
        </a:p>
      </dgm:t>
    </dgm:pt>
    <dgm:pt modelId="{2088FD81-5110-4979-BB84-D05CEFF69056}" type="pres">
      <dgm:prSet presAssocID="{4E64F6F3-B835-4E46-A2CA-9DC78AD3D539}" presName="parentText" presStyleLbl="node1" presStyleIdx="1" presStyleCnt="4" custScaleY="60920">
        <dgm:presLayoutVars>
          <dgm:chMax val="0"/>
          <dgm:bulletEnabled val="1"/>
        </dgm:presLayoutVars>
      </dgm:prSet>
      <dgm:spPr/>
      <dgm:t>
        <a:bodyPr/>
        <a:lstStyle/>
        <a:p>
          <a:endParaRPr lang="en-US"/>
        </a:p>
      </dgm:t>
    </dgm:pt>
    <dgm:pt modelId="{00AC09B5-662F-4A87-9964-3A250852F456}" type="pres">
      <dgm:prSet presAssocID="{4E64F6F3-B835-4E46-A2CA-9DC78AD3D539}" presName="negativeSpace" presStyleCnt="0"/>
      <dgm:spPr/>
    </dgm:pt>
    <dgm:pt modelId="{52CE6303-5C77-4D77-BBF9-AFE0FE81C7AB}" type="pres">
      <dgm:prSet presAssocID="{4E64F6F3-B835-4E46-A2CA-9DC78AD3D539}" presName="childText" presStyleLbl="conFgAcc1" presStyleIdx="1" presStyleCnt="4">
        <dgm:presLayoutVars>
          <dgm:bulletEnabled val="1"/>
        </dgm:presLayoutVars>
      </dgm:prSet>
      <dgm:spPr/>
      <dgm:t>
        <a:bodyPr/>
        <a:lstStyle/>
        <a:p>
          <a:endParaRPr lang="en-US"/>
        </a:p>
      </dgm:t>
    </dgm:pt>
    <dgm:pt modelId="{E10D2A95-D07A-4E33-B197-198AE9D4A40B}" type="pres">
      <dgm:prSet presAssocID="{6E8EFCBC-989F-4CA9-A2A0-872EBC316DD3}" presName="spaceBetweenRectangles" presStyleCnt="0"/>
      <dgm:spPr/>
    </dgm:pt>
    <dgm:pt modelId="{D07913C7-0BDB-4961-ACC5-30CF555444C6}" type="pres">
      <dgm:prSet presAssocID="{E89AF6DE-B37C-444E-B6D6-D21135894835}" presName="parentLin" presStyleCnt="0"/>
      <dgm:spPr/>
    </dgm:pt>
    <dgm:pt modelId="{421A2F95-F9A5-4F12-8427-3733249C28AD}" type="pres">
      <dgm:prSet presAssocID="{E89AF6DE-B37C-444E-B6D6-D21135894835}" presName="parentLeftMargin" presStyleLbl="node1" presStyleIdx="1" presStyleCnt="4"/>
      <dgm:spPr/>
      <dgm:t>
        <a:bodyPr/>
        <a:lstStyle/>
        <a:p>
          <a:endParaRPr lang="en-US"/>
        </a:p>
      </dgm:t>
    </dgm:pt>
    <dgm:pt modelId="{98C4553F-1609-4815-AF32-DCC0449E399A}" type="pres">
      <dgm:prSet presAssocID="{E89AF6DE-B37C-444E-B6D6-D21135894835}" presName="parentText" presStyleLbl="node1" presStyleIdx="2" presStyleCnt="4" custScaleY="59466">
        <dgm:presLayoutVars>
          <dgm:chMax val="0"/>
          <dgm:bulletEnabled val="1"/>
        </dgm:presLayoutVars>
      </dgm:prSet>
      <dgm:spPr/>
      <dgm:t>
        <a:bodyPr/>
        <a:lstStyle/>
        <a:p>
          <a:endParaRPr lang="en-US"/>
        </a:p>
      </dgm:t>
    </dgm:pt>
    <dgm:pt modelId="{20B42BF4-4D2A-4ADF-9E2F-886937A28A85}" type="pres">
      <dgm:prSet presAssocID="{E89AF6DE-B37C-444E-B6D6-D21135894835}" presName="negativeSpace" presStyleCnt="0"/>
      <dgm:spPr/>
    </dgm:pt>
    <dgm:pt modelId="{D7E9BF2F-C58E-4B4E-BEA4-C537D58ACF34}" type="pres">
      <dgm:prSet presAssocID="{E89AF6DE-B37C-444E-B6D6-D21135894835}" presName="childText" presStyleLbl="conFgAcc1" presStyleIdx="2" presStyleCnt="4">
        <dgm:presLayoutVars>
          <dgm:bulletEnabled val="1"/>
        </dgm:presLayoutVars>
      </dgm:prSet>
      <dgm:spPr/>
      <dgm:t>
        <a:bodyPr/>
        <a:lstStyle/>
        <a:p>
          <a:endParaRPr lang="en-US"/>
        </a:p>
      </dgm:t>
    </dgm:pt>
    <dgm:pt modelId="{7388CC16-C20F-455C-AE09-AFE0480F598D}" type="pres">
      <dgm:prSet presAssocID="{BA674916-2558-4ABE-9BD0-94791D8518D3}" presName="spaceBetweenRectangles" presStyleCnt="0"/>
      <dgm:spPr/>
    </dgm:pt>
    <dgm:pt modelId="{8A75B7D9-9A12-4420-9603-795E42A5408E}" type="pres">
      <dgm:prSet presAssocID="{F730347E-6FC6-4925-86DD-492175E67E0A}" presName="parentLin" presStyleCnt="0"/>
      <dgm:spPr/>
    </dgm:pt>
    <dgm:pt modelId="{F76E5D71-41E8-42C8-A8E8-1C2C9E53F17D}" type="pres">
      <dgm:prSet presAssocID="{F730347E-6FC6-4925-86DD-492175E67E0A}" presName="parentLeftMargin" presStyleLbl="node1" presStyleIdx="2" presStyleCnt="4"/>
      <dgm:spPr/>
      <dgm:t>
        <a:bodyPr/>
        <a:lstStyle/>
        <a:p>
          <a:endParaRPr lang="en-US"/>
        </a:p>
      </dgm:t>
    </dgm:pt>
    <dgm:pt modelId="{973CE2BA-114C-41E7-A6CD-7CA3CDEAABBF}" type="pres">
      <dgm:prSet presAssocID="{F730347E-6FC6-4925-86DD-492175E67E0A}" presName="parentText" presStyleLbl="node1" presStyleIdx="3" presStyleCnt="4" custScaleY="52802">
        <dgm:presLayoutVars>
          <dgm:chMax val="0"/>
          <dgm:bulletEnabled val="1"/>
        </dgm:presLayoutVars>
      </dgm:prSet>
      <dgm:spPr/>
      <dgm:t>
        <a:bodyPr/>
        <a:lstStyle/>
        <a:p>
          <a:endParaRPr lang="en-US"/>
        </a:p>
      </dgm:t>
    </dgm:pt>
    <dgm:pt modelId="{672D8686-C6CC-4BFC-A71E-7952159CA59F}" type="pres">
      <dgm:prSet presAssocID="{F730347E-6FC6-4925-86DD-492175E67E0A}" presName="negativeSpace" presStyleCnt="0"/>
      <dgm:spPr/>
    </dgm:pt>
    <dgm:pt modelId="{44EBA9BE-F2EF-4082-ADEC-6AD06F87914E}" type="pres">
      <dgm:prSet presAssocID="{F730347E-6FC6-4925-86DD-492175E67E0A}" presName="childText" presStyleLbl="conFgAcc1" presStyleIdx="3" presStyleCnt="4">
        <dgm:presLayoutVars>
          <dgm:bulletEnabled val="1"/>
        </dgm:presLayoutVars>
      </dgm:prSet>
      <dgm:spPr/>
      <dgm:t>
        <a:bodyPr/>
        <a:lstStyle/>
        <a:p>
          <a:endParaRPr lang="en-IN"/>
        </a:p>
      </dgm:t>
    </dgm:pt>
  </dgm:ptLst>
  <dgm:cxnLst>
    <dgm:cxn modelId="{6F003748-3A38-4B35-9D11-8816D062E098}" type="presOf" srcId="{8633D2E9-610C-4BA9-B207-891F1504C1B7}" destId="{2B2F2DC2-7797-4676-8B52-AF8D25C837DC}" srcOrd="0" destOrd="0" presId="urn:microsoft.com/office/officeart/2005/8/layout/list1"/>
    <dgm:cxn modelId="{1D7CCCB5-3986-4541-A633-92924B5A4CEE}" type="presOf" srcId="{8633D2E9-610C-4BA9-B207-891F1504C1B7}" destId="{9FCEC522-ACF5-4537-88ED-6383EE330211}" srcOrd="1" destOrd="0" presId="urn:microsoft.com/office/officeart/2005/8/layout/list1"/>
    <dgm:cxn modelId="{18542188-6561-44ED-9F46-0E4310084E15}" srcId="{66DF4612-4002-40CF-908B-F658B6A962ED}" destId="{8633D2E9-610C-4BA9-B207-891F1504C1B7}" srcOrd="0" destOrd="0" parTransId="{2491A8AE-6B34-4221-AD1D-24B22A6E91D3}" sibTransId="{D0BD118C-0EEB-4459-BB94-E989C51335E6}"/>
    <dgm:cxn modelId="{042ACC22-7509-488E-90DD-8AEB6E58DCBE}" type="presOf" srcId="{F730347E-6FC6-4925-86DD-492175E67E0A}" destId="{973CE2BA-114C-41E7-A6CD-7CA3CDEAABBF}" srcOrd="1" destOrd="0" presId="urn:microsoft.com/office/officeart/2005/8/layout/list1"/>
    <dgm:cxn modelId="{764B3213-D6D1-4E9D-BC3B-59A0E9380E2C}" type="presOf" srcId="{8CCA0841-5E78-45B9-A615-4B95A2EB64F8}" destId="{44EBA9BE-F2EF-4082-ADEC-6AD06F87914E}" srcOrd="0" destOrd="0" presId="urn:microsoft.com/office/officeart/2005/8/layout/list1"/>
    <dgm:cxn modelId="{5BB8BFA6-41BE-4171-B214-BC77A7A821CB}" srcId="{8633D2E9-610C-4BA9-B207-891F1504C1B7}" destId="{0A456703-204C-4054-9D8A-2370D2340FCD}" srcOrd="0" destOrd="0" parTransId="{1BE3182E-2678-40F5-A99B-2DD9EED9AD07}" sibTransId="{02038724-92DC-441D-A05F-269973F8CB52}"/>
    <dgm:cxn modelId="{BBAC269B-3F45-4FAB-AD4F-5A25BAF68F47}" type="presOf" srcId="{F730347E-6FC6-4925-86DD-492175E67E0A}" destId="{F76E5D71-41E8-42C8-A8E8-1C2C9E53F17D}" srcOrd="0" destOrd="0" presId="urn:microsoft.com/office/officeart/2005/8/layout/list1"/>
    <dgm:cxn modelId="{5A1FCFDA-7D67-46B5-8E4C-92317DB443E4}" srcId="{66DF4612-4002-40CF-908B-F658B6A962ED}" destId="{E89AF6DE-B37C-444E-B6D6-D21135894835}" srcOrd="2" destOrd="0" parTransId="{56650D50-5637-446C-9DAD-4BF66C00D106}" sibTransId="{BA674916-2558-4ABE-9BD0-94791D8518D3}"/>
    <dgm:cxn modelId="{20C642CD-800C-431E-9DB9-24520A5F7AAF}" srcId="{E89AF6DE-B37C-444E-B6D6-D21135894835}" destId="{D4F4D9E3-42F5-4809-ACBC-F037E037283D}" srcOrd="0" destOrd="0" parTransId="{DF9639A2-9CA8-4B46-A4A7-F740DF521318}" sibTransId="{510E19F7-CA8C-47E3-B9E9-8A2DFB17DAF2}"/>
    <dgm:cxn modelId="{1CD69012-E2DF-4355-A0F1-4E89E87D9CC4}" type="presOf" srcId="{4E64F6F3-B835-4E46-A2CA-9DC78AD3D539}" destId="{2088FD81-5110-4979-BB84-D05CEFF69056}" srcOrd="1" destOrd="0" presId="urn:microsoft.com/office/officeart/2005/8/layout/list1"/>
    <dgm:cxn modelId="{C9B53332-FB51-4C83-8DD5-754BB2E2226C}" type="presOf" srcId="{838538D3-49A2-402B-878F-5ABEF206FD49}" destId="{52CE6303-5C77-4D77-BBF9-AFE0FE81C7AB}" srcOrd="0" destOrd="0" presId="urn:microsoft.com/office/officeart/2005/8/layout/list1"/>
    <dgm:cxn modelId="{58B35BCC-5974-4FDC-AF8B-872F6D2CD6D7}" type="presOf" srcId="{4E64F6F3-B835-4E46-A2CA-9DC78AD3D539}" destId="{E0260D41-5135-4B13-B6B9-A77439408E9B}" srcOrd="0" destOrd="0" presId="urn:microsoft.com/office/officeart/2005/8/layout/list1"/>
    <dgm:cxn modelId="{D2117371-C65F-4474-A068-6ECFD655E294}" srcId="{F730347E-6FC6-4925-86DD-492175E67E0A}" destId="{7F243446-C4FB-451F-A3CC-2C7DB39C4CC7}" srcOrd="1" destOrd="0" parTransId="{27E86758-4C98-431F-B6B5-751ABD52F9D5}" sibTransId="{FDCFFF68-CCDB-4A81-AE3A-F3BA9F5157DD}"/>
    <dgm:cxn modelId="{BCFDFDDE-386D-4770-993F-0171A15417FD}" srcId="{4E64F6F3-B835-4E46-A2CA-9DC78AD3D539}" destId="{838538D3-49A2-402B-878F-5ABEF206FD49}" srcOrd="0" destOrd="0" parTransId="{8B186540-4F84-444F-B7F0-398DA906B49C}" sibTransId="{361959F8-E13C-4A47-AE3A-B1602000D853}"/>
    <dgm:cxn modelId="{0D7FD2BD-8D48-4A67-A849-0CBCF6EF227C}" srcId="{F730347E-6FC6-4925-86DD-492175E67E0A}" destId="{8CCA0841-5E78-45B9-A615-4B95A2EB64F8}" srcOrd="0" destOrd="0" parTransId="{ED6BD62A-7F25-456F-867E-3997A1947665}" sibTransId="{D8132795-8FA2-46C7-9462-36AD5A125087}"/>
    <dgm:cxn modelId="{D51BD533-4743-418A-8AA3-AA0D4BC2D82E}" srcId="{66DF4612-4002-40CF-908B-F658B6A962ED}" destId="{4E64F6F3-B835-4E46-A2CA-9DC78AD3D539}" srcOrd="1" destOrd="0" parTransId="{5F3EDFAF-666A-4B9E-A692-F9BC1A766464}" sibTransId="{6E8EFCBC-989F-4CA9-A2A0-872EBC316DD3}"/>
    <dgm:cxn modelId="{50A96F51-8884-4961-9C80-745C659C4DBF}" type="presOf" srcId="{D4F4D9E3-42F5-4809-ACBC-F037E037283D}" destId="{D7E9BF2F-C58E-4B4E-BEA4-C537D58ACF34}" srcOrd="0" destOrd="0" presId="urn:microsoft.com/office/officeart/2005/8/layout/list1"/>
    <dgm:cxn modelId="{BB7D069B-433D-47E0-8468-AB5F00FB700C}" type="presOf" srcId="{E89AF6DE-B37C-444E-B6D6-D21135894835}" destId="{421A2F95-F9A5-4F12-8427-3733249C28AD}" srcOrd="0" destOrd="0" presId="urn:microsoft.com/office/officeart/2005/8/layout/list1"/>
    <dgm:cxn modelId="{8066E061-93AA-4D09-B5B6-10B42A135C09}" type="presOf" srcId="{66DF4612-4002-40CF-908B-F658B6A962ED}" destId="{13CF3D07-19D1-46E6-82DB-D1DBE9EF41D2}" srcOrd="0" destOrd="0" presId="urn:microsoft.com/office/officeart/2005/8/layout/list1"/>
    <dgm:cxn modelId="{1C643914-2DB1-4535-9618-E5DB114FB530}" srcId="{66DF4612-4002-40CF-908B-F658B6A962ED}" destId="{F730347E-6FC6-4925-86DD-492175E67E0A}" srcOrd="3" destOrd="0" parTransId="{B46F4113-32B3-4B17-961F-863895BDEE9B}" sibTransId="{0BF416F7-5212-4CF2-8F8B-2B21E5A5CA6E}"/>
    <dgm:cxn modelId="{2B0BA566-4E9A-477E-BD76-397FDFC75478}" type="presOf" srcId="{7F243446-C4FB-451F-A3CC-2C7DB39C4CC7}" destId="{44EBA9BE-F2EF-4082-ADEC-6AD06F87914E}" srcOrd="0" destOrd="1" presId="urn:microsoft.com/office/officeart/2005/8/layout/list1"/>
    <dgm:cxn modelId="{C7D338FE-4C11-4834-92C6-D71807D441AD}" type="presOf" srcId="{E89AF6DE-B37C-444E-B6D6-D21135894835}" destId="{98C4553F-1609-4815-AF32-DCC0449E399A}" srcOrd="1" destOrd="0" presId="urn:microsoft.com/office/officeart/2005/8/layout/list1"/>
    <dgm:cxn modelId="{DBB7AB38-5A50-4241-A70B-261AB0324C4D}" type="presOf" srcId="{0A456703-204C-4054-9D8A-2370D2340FCD}" destId="{5E66B3B8-59B8-430D-8E9B-A01D7F0507E6}" srcOrd="0" destOrd="0" presId="urn:microsoft.com/office/officeart/2005/8/layout/list1"/>
    <dgm:cxn modelId="{60524475-F6BA-45B1-9854-87B9506EC597}" type="presParOf" srcId="{13CF3D07-19D1-46E6-82DB-D1DBE9EF41D2}" destId="{27E08645-FD96-46FD-91EF-9F9F2758E5F2}" srcOrd="0" destOrd="0" presId="urn:microsoft.com/office/officeart/2005/8/layout/list1"/>
    <dgm:cxn modelId="{8CA41038-2F8B-462B-BF1B-66136583775C}" type="presParOf" srcId="{27E08645-FD96-46FD-91EF-9F9F2758E5F2}" destId="{2B2F2DC2-7797-4676-8B52-AF8D25C837DC}" srcOrd="0" destOrd="0" presId="urn:microsoft.com/office/officeart/2005/8/layout/list1"/>
    <dgm:cxn modelId="{F510A7DA-3CE4-4D66-8908-78FE180DF5DC}" type="presParOf" srcId="{27E08645-FD96-46FD-91EF-9F9F2758E5F2}" destId="{9FCEC522-ACF5-4537-88ED-6383EE330211}" srcOrd="1" destOrd="0" presId="urn:microsoft.com/office/officeart/2005/8/layout/list1"/>
    <dgm:cxn modelId="{61AA5111-2D93-45DB-A304-310EEC9A585F}" type="presParOf" srcId="{13CF3D07-19D1-46E6-82DB-D1DBE9EF41D2}" destId="{126A42D3-0E0D-49DB-806F-BF264409AE67}" srcOrd="1" destOrd="0" presId="urn:microsoft.com/office/officeart/2005/8/layout/list1"/>
    <dgm:cxn modelId="{8DC32910-9675-4203-81AE-B1988C74991B}" type="presParOf" srcId="{13CF3D07-19D1-46E6-82DB-D1DBE9EF41D2}" destId="{5E66B3B8-59B8-430D-8E9B-A01D7F0507E6}" srcOrd="2" destOrd="0" presId="urn:microsoft.com/office/officeart/2005/8/layout/list1"/>
    <dgm:cxn modelId="{81639483-1FF0-442E-9CCF-90215005D45F}" type="presParOf" srcId="{13CF3D07-19D1-46E6-82DB-D1DBE9EF41D2}" destId="{A01C04CA-6972-40EC-94A9-B7A0499E3C1E}" srcOrd="3" destOrd="0" presId="urn:microsoft.com/office/officeart/2005/8/layout/list1"/>
    <dgm:cxn modelId="{87D82557-F34B-4C63-8552-8A6ACF129E9D}" type="presParOf" srcId="{13CF3D07-19D1-46E6-82DB-D1DBE9EF41D2}" destId="{03F60FDC-6657-4F63-8BB7-1CDF1C577840}" srcOrd="4" destOrd="0" presId="urn:microsoft.com/office/officeart/2005/8/layout/list1"/>
    <dgm:cxn modelId="{6D5FDF78-1E5F-47B0-8FF0-8468434B10C5}" type="presParOf" srcId="{03F60FDC-6657-4F63-8BB7-1CDF1C577840}" destId="{E0260D41-5135-4B13-B6B9-A77439408E9B}" srcOrd="0" destOrd="0" presId="urn:microsoft.com/office/officeart/2005/8/layout/list1"/>
    <dgm:cxn modelId="{A406338F-4C7A-43B0-882E-A3D17B9E2492}" type="presParOf" srcId="{03F60FDC-6657-4F63-8BB7-1CDF1C577840}" destId="{2088FD81-5110-4979-BB84-D05CEFF69056}" srcOrd="1" destOrd="0" presId="urn:microsoft.com/office/officeart/2005/8/layout/list1"/>
    <dgm:cxn modelId="{360EABF7-5901-4BCA-B639-2A5650D9A9A9}" type="presParOf" srcId="{13CF3D07-19D1-46E6-82DB-D1DBE9EF41D2}" destId="{00AC09B5-662F-4A87-9964-3A250852F456}" srcOrd="5" destOrd="0" presId="urn:microsoft.com/office/officeart/2005/8/layout/list1"/>
    <dgm:cxn modelId="{7F896399-1B90-48A3-9EBC-D61C734ABA64}" type="presParOf" srcId="{13CF3D07-19D1-46E6-82DB-D1DBE9EF41D2}" destId="{52CE6303-5C77-4D77-BBF9-AFE0FE81C7AB}" srcOrd="6" destOrd="0" presId="urn:microsoft.com/office/officeart/2005/8/layout/list1"/>
    <dgm:cxn modelId="{5D9A3D23-73E1-4253-92D2-5DC0C408A3AD}" type="presParOf" srcId="{13CF3D07-19D1-46E6-82DB-D1DBE9EF41D2}" destId="{E10D2A95-D07A-4E33-B197-198AE9D4A40B}" srcOrd="7" destOrd="0" presId="urn:microsoft.com/office/officeart/2005/8/layout/list1"/>
    <dgm:cxn modelId="{AFF9B571-908F-4707-8854-2F645DC3AAD9}" type="presParOf" srcId="{13CF3D07-19D1-46E6-82DB-D1DBE9EF41D2}" destId="{D07913C7-0BDB-4961-ACC5-30CF555444C6}" srcOrd="8" destOrd="0" presId="urn:microsoft.com/office/officeart/2005/8/layout/list1"/>
    <dgm:cxn modelId="{ECDD6EB3-4F87-4B1F-AA75-42C0A98AFB14}" type="presParOf" srcId="{D07913C7-0BDB-4961-ACC5-30CF555444C6}" destId="{421A2F95-F9A5-4F12-8427-3733249C28AD}" srcOrd="0" destOrd="0" presId="urn:microsoft.com/office/officeart/2005/8/layout/list1"/>
    <dgm:cxn modelId="{892672E1-FBC3-48F0-A7EE-B7E9E620F21E}" type="presParOf" srcId="{D07913C7-0BDB-4961-ACC5-30CF555444C6}" destId="{98C4553F-1609-4815-AF32-DCC0449E399A}" srcOrd="1" destOrd="0" presId="urn:microsoft.com/office/officeart/2005/8/layout/list1"/>
    <dgm:cxn modelId="{D4A97441-3CCA-4C3C-9512-4FA9E47E4620}" type="presParOf" srcId="{13CF3D07-19D1-46E6-82DB-D1DBE9EF41D2}" destId="{20B42BF4-4D2A-4ADF-9E2F-886937A28A85}" srcOrd="9" destOrd="0" presId="urn:microsoft.com/office/officeart/2005/8/layout/list1"/>
    <dgm:cxn modelId="{7EC4A62F-07D7-44CB-A2E3-A3CB1D3EB2FE}" type="presParOf" srcId="{13CF3D07-19D1-46E6-82DB-D1DBE9EF41D2}" destId="{D7E9BF2F-C58E-4B4E-BEA4-C537D58ACF34}" srcOrd="10" destOrd="0" presId="urn:microsoft.com/office/officeart/2005/8/layout/list1"/>
    <dgm:cxn modelId="{A4CC4493-0231-473B-B25A-EE5718617272}" type="presParOf" srcId="{13CF3D07-19D1-46E6-82DB-D1DBE9EF41D2}" destId="{7388CC16-C20F-455C-AE09-AFE0480F598D}" srcOrd="11" destOrd="0" presId="urn:microsoft.com/office/officeart/2005/8/layout/list1"/>
    <dgm:cxn modelId="{25C9C8F3-7571-4A22-94CA-8A87F9450C19}" type="presParOf" srcId="{13CF3D07-19D1-46E6-82DB-D1DBE9EF41D2}" destId="{8A75B7D9-9A12-4420-9603-795E42A5408E}" srcOrd="12" destOrd="0" presId="urn:microsoft.com/office/officeart/2005/8/layout/list1"/>
    <dgm:cxn modelId="{D5A37508-BA4D-4C74-9493-1C3FC8FC9144}" type="presParOf" srcId="{8A75B7D9-9A12-4420-9603-795E42A5408E}" destId="{F76E5D71-41E8-42C8-A8E8-1C2C9E53F17D}" srcOrd="0" destOrd="0" presId="urn:microsoft.com/office/officeart/2005/8/layout/list1"/>
    <dgm:cxn modelId="{3D095A30-F162-473F-BB5B-A1D939191A4A}" type="presParOf" srcId="{8A75B7D9-9A12-4420-9603-795E42A5408E}" destId="{973CE2BA-114C-41E7-A6CD-7CA3CDEAABBF}" srcOrd="1" destOrd="0" presId="urn:microsoft.com/office/officeart/2005/8/layout/list1"/>
    <dgm:cxn modelId="{3E42A80B-BE05-40D5-91B6-BD421CCC6AB3}" type="presParOf" srcId="{13CF3D07-19D1-46E6-82DB-D1DBE9EF41D2}" destId="{672D8686-C6CC-4BFC-A71E-7952159CA59F}" srcOrd="13" destOrd="0" presId="urn:microsoft.com/office/officeart/2005/8/layout/list1"/>
    <dgm:cxn modelId="{4DC2F297-52AB-445D-B5DE-1DDB4AFA99D7}" type="presParOf" srcId="{13CF3D07-19D1-46E6-82DB-D1DBE9EF41D2}" destId="{44EBA9BE-F2EF-4082-ADEC-6AD06F87914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F77899-7494-4376-9B20-D70B088321A5}" type="doc">
      <dgm:prSet loTypeId="urn:microsoft.com/office/officeart/2005/8/layout/hList2#1" loCatId="relationship" qsTypeId="urn:microsoft.com/office/officeart/2005/8/quickstyle/simple1" qsCatId="simple" csTypeId="urn:microsoft.com/office/officeart/2005/8/colors/accent1_2" csCatId="accent1" phldr="1"/>
      <dgm:spPr/>
      <dgm:t>
        <a:bodyPr/>
        <a:lstStyle/>
        <a:p>
          <a:endParaRPr lang="en-IN"/>
        </a:p>
      </dgm:t>
    </dgm:pt>
    <dgm:pt modelId="{2FC7468B-51F7-42E1-98D7-9E841CC305C5}">
      <dgm:prSet phldrT="[Text]" custT="1"/>
      <dgm:spPr>
        <a:solidFill>
          <a:srgbClr val="FFD800"/>
        </a:solidFill>
      </dgm:spPr>
      <dgm:t>
        <a:bodyPr/>
        <a:lstStyle/>
        <a:p>
          <a:pPr algn="ctr"/>
          <a:r>
            <a:rPr lang="en-IN" sz="1600" b="1" dirty="0"/>
            <a:t>Government run Anganwadi </a:t>
          </a:r>
        </a:p>
      </dgm:t>
    </dgm:pt>
    <dgm:pt modelId="{14BEBC3C-8DA0-4A47-A1E1-39EB10054F2F}" type="parTrans" cxnId="{C5587C4B-DC2D-4EDD-918C-2E79EBA25127}">
      <dgm:prSet/>
      <dgm:spPr/>
      <dgm:t>
        <a:bodyPr/>
        <a:lstStyle/>
        <a:p>
          <a:pPr algn="l"/>
          <a:endParaRPr lang="en-IN" sz="1050" dirty="0"/>
        </a:p>
      </dgm:t>
    </dgm:pt>
    <dgm:pt modelId="{D8773221-BC22-41A3-9796-B5C831692668}" type="sibTrans" cxnId="{C5587C4B-DC2D-4EDD-918C-2E79EBA25127}">
      <dgm:prSet/>
      <dgm:spPr/>
      <dgm:t>
        <a:bodyPr/>
        <a:lstStyle/>
        <a:p>
          <a:pPr algn="l"/>
          <a:endParaRPr lang="en-IN" sz="1050"/>
        </a:p>
      </dgm:t>
    </dgm:pt>
    <dgm:pt modelId="{FF33AFBF-D266-41CF-A91D-32302F7EBD9D}">
      <dgm:prSet phldrT="[Text]" custT="1"/>
      <dgm:spPr>
        <a:solidFill>
          <a:schemeClr val="bg1"/>
        </a:solidFill>
        <a:ln w="50800">
          <a:solidFill>
            <a:srgbClr val="FFD800"/>
          </a:solidFill>
        </a:ln>
      </dgm:spPr>
      <dgm:t>
        <a:bodyPr/>
        <a:lstStyle/>
        <a:p>
          <a:pPr algn="l"/>
          <a:r>
            <a:rPr lang="en-US" sz="1400" dirty="0" smtClean="0">
              <a:solidFill>
                <a:schemeClr val="tx1"/>
              </a:solidFill>
            </a:rPr>
            <a:t>Limited infrastructure and learning aids in classrooms</a:t>
          </a:r>
          <a:endParaRPr lang="en-IN" sz="1400" dirty="0">
            <a:solidFill>
              <a:schemeClr val="tx1"/>
            </a:solidFill>
          </a:endParaRPr>
        </a:p>
      </dgm:t>
    </dgm:pt>
    <dgm:pt modelId="{C1270506-C870-4978-A8A2-DCC784762A1D}" type="parTrans" cxnId="{059E2F8E-D587-4ACB-A34A-0477029CA0A1}">
      <dgm:prSet/>
      <dgm:spPr/>
      <dgm:t>
        <a:bodyPr/>
        <a:lstStyle/>
        <a:p>
          <a:pPr algn="l"/>
          <a:endParaRPr lang="en-IN" sz="1050"/>
        </a:p>
      </dgm:t>
    </dgm:pt>
    <dgm:pt modelId="{5B8D87C5-91ED-4776-991D-F61418EB99D0}" type="sibTrans" cxnId="{059E2F8E-D587-4ACB-A34A-0477029CA0A1}">
      <dgm:prSet/>
      <dgm:spPr/>
      <dgm:t>
        <a:bodyPr/>
        <a:lstStyle/>
        <a:p>
          <a:pPr algn="l"/>
          <a:endParaRPr lang="en-IN" sz="1050"/>
        </a:p>
      </dgm:t>
    </dgm:pt>
    <dgm:pt modelId="{CED18EED-6E7F-4C10-9225-83CFD730D765}">
      <dgm:prSet phldrT="[Text]" custT="1"/>
      <dgm:spPr>
        <a:solidFill>
          <a:srgbClr val="C00000"/>
        </a:solidFill>
      </dgm:spPr>
      <dgm:t>
        <a:bodyPr/>
        <a:lstStyle/>
        <a:p>
          <a:pPr algn="ctr"/>
          <a:r>
            <a:rPr lang="en-US" sz="1600" b="1" dirty="0" smtClean="0">
              <a:solidFill>
                <a:schemeClr val="bg1"/>
              </a:solidFill>
            </a:rPr>
            <a:t>Private Preschool</a:t>
          </a:r>
          <a:endParaRPr lang="en-IN" sz="1600" b="1" dirty="0">
            <a:solidFill>
              <a:schemeClr val="bg1"/>
            </a:solidFill>
          </a:endParaRPr>
        </a:p>
      </dgm:t>
    </dgm:pt>
    <dgm:pt modelId="{76919C7F-68EE-4885-A78C-275024CB962F}" type="parTrans" cxnId="{E18E1985-1ED2-4311-942E-3A5FB14A8BC9}">
      <dgm:prSet/>
      <dgm:spPr/>
      <dgm:t>
        <a:bodyPr/>
        <a:lstStyle/>
        <a:p>
          <a:pPr algn="l"/>
          <a:endParaRPr lang="en-IN" sz="1050" dirty="0"/>
        </a:p>
      </dgm:t>
    </dgm:pt>
    <dgm:pt modelId="{AF3E77C3-4766-4B95-BD22-F7EF1C8A7718}" type="sibTrans" cxnId="{E18E1985-1ED2-4311-942E-3A5FB14A8BC9}">
      <dgm:prSet/>
      <dgm:spPr/>
      <dgm:t>
        <a:bodyPr/>
        <a:lstStyle/>
        <a:p>
          <a:pPr algn="l"/>
          <a:endParaRPr lang="en-IN" sz="1050"/>
        </a:p>
      </dgm:t>
    </dgm:pt>
    <dgm:pt modelId="{52D0B31D-7D95-4812-857F-07ACC8EBE0D3}">
      <dgm:prSet phldrT="[Text]" custT="1"/>
      <dgm:spPr>
        <a:solidFill>
          <a:schemeClr val="bg1"/>
        </a:solidFill>
        <a:ln w="50800">
          <a:solidFill>
            <a:srgbClr val="C00000"/>
          </a:solidFill>
        </a:ln>
      </dgm:spPr>
      <dgm:t>
        <a:bodyPr/>
        <a:lstStyle/>
        <a:p>
          <a:pPr algn="l"/>
          <a:r>
            <a:rPr lang="en-US" sz="1400" dirty="0">
              <a:solidFill>
                <a:schemeClr val="tx1"/>
              </a:solidFill>
            </a:rPr>
            <a:t>Better infrastructure, but very few learning aids</a:t>
          </a:r>
          <a:endParaRPr lang="en-IN" sz="1400" dirty="0">
            <a:solidFill>
              <a:schemeClr val="tx1"/>
            </a:solidFill>
          </a:endParaRPr>
        </a:p>
      </dgm:t>
    </dgm:pt>
    <dgm:pt modelId="{E4B7F79C-EF45-46F4-9A9A-ABFEF69DEB07}" type="parTrans" cxnId="{A4207A52-E6EF-4FD5-93AD-6565FD61B3B4}">
      <dgm:prSet/>
      <dgm:spPr/>
      <dgm:t>
        <a:bodyPr/>
        <a:lstStyle/>
        <a:p>
          <a:pPr algn="l"/>
          <a:endParaRPr lang="en-IN" sz="1050"/>
        </a:p>
      </dgm:t>
    </dgm:pt>
    <dgm:pt modelId="{4EE1635D-B6E6-4677-8A19-CF2A71DFD31F}" type="sibTrans" cxnId="{A4207A52-E6EF-4FD5-93AD-6565FD61B3B4}">
      <dgm:prSet/>
      <dgm:spPr/>
      <dgm:t>
        <a:bodyPr/>
        <a:lstStyle/>
        <a:p>
          <a:pPr algn="l"/>
          <a:endParaRPr lang="en-IN" sz="1050"/>
        </a:p>
      </dgm:t>
    </dgm:pt>
    <dgm:pt modelId="{0CCDDA1B-D45E-4A0A-B3DE-D6225CCE7BA4}">
      <dgm:prSet phldrT="[Text]" custT="1"/>
      <dgm:spPr>
        <a:solidFill>
          <a:srgbClr val="336600"/>
        </a:solidFill>
      </dgm:spPr>
      <dgm:t>
        <a:bodyPr/>
        <a:lstStyle/>
        <a:p>
          <a:pPr algn="ctr"/>
          <a:r>
            <a:rPr lang="en-US" sz="1600" b="1" dirty="0" smtClean="0">
              <a:solidFill>
                <a:schemeClr val="bg1"/>
              </a:solidFill>
            </a:rPr>
            <a:t>Innovative ECE </a:t>
          </a:r>
        </a:p>
      </dgm:t>
    </dgm:pt>
    <dgm:pt modelId="{78FC1CDE-3D99-4100-812F-9A35089A5FEC}" type="parTrans" cxnId="{D0D8280C-B935-47AC-A87F-AC50DD21B592}">
      <dgm:prSet/>
      <dgm:spPr/>
      <dgm:t>
        <a:bodyPr/>
        <a:lstStyle/>
        <a:p>
          <a:pPr algn="l"/>
          <a:endParaRPr lang="en-IN" sz="1050" dirty="0"/>
        </a:p>
      </dgm:t>
    </dgm:pt>
    <dgm:pt modelId="{E917E112-10B1-45C2-B245-88FF5F071A9C}" type="sibTrans" cxnId="{D0D8280C-B935-47AC-A87F-AC50DD21B592}">
      <dgm:prSet/>
      <dgm:spPr/>
      <dgm:t>
        <a:bodyPr/>
        <a:lstStyle/>
        <a:p>
          <a:pPr algn="l"/>
          <a:endParaRPr lang="en-IN" sz="1050"/>
        </a:p>
      </dgm:t>
    </dgm:pt>
    <dgm:pt modelId="{97DE6A4D-8610-45D6-BBF9-E67851421AB5}">
      <dgm:prSet phldrT="[Text]" custT="1"/>
      <dgm:spPr>
        <a:solidFill>
          <a:schemeClr val="bg1"/>
        </a:solidFill>
        <a:ln w="50800">
          <a:solidFill>
            <a:srgbClr val="336600"/>
          </a:solidFill>
        </a:ln>
      </dgm:spPr>
      <dgm:t>
        <a:bodyPr/>
        <a:lstStyle/>
        <a:p>
          <a:pPr algn="l"/>
          <a:r>
            <a:rPr lang="en-US" sz="1400" dirty="0">
              <a:solidFill>
                <a:sysClr val="windowText" lastClr="000000"/>
              </a:solidFill>
            </a:rPr>
            <a:t>Limited infrastructure, but appropriate learning materials  </a:t>
          </a:r>
          <a:endParaRPr lang="en-IN" sz="1400" dirty="0">
            <a:solidFill>
              <a:sysClr val="windowText" lastClr="000000"/>
            </a:solidFill>
          </a:endParaRPr>
        </a:p>
      </dgm:t>
    </dgm:pt>
    <dgm:pt modelId="{323CEF2F-1AA1-478F-9256-DDD73AA4E8EE}" type="parTrans" cxnId="{51A866AC-AEF9-47D7-943E-41F91A544643}">
      <dgm:prSet/>
      <dgm:spPr/>
      <dgm:t>
        <a:bodyPr/>
        <a:lstStyle/>
        <a:p>
          <a:pPr algn="l"/>
          <a:endParaRPr lang="en-IN" sz="1050"/>
        </a:p>
      </dgm:t>
    </dgm:pt>
    <dgm:pt modelId="{CDB53776-94C4-4187-BE2F-C518E0780CAD}" type="sibTrans" cxnId="{51A866AC-AEF9-47D7-943E-41F91A544643}">
      <dgm:prSet/>
      <dgm:spPr/>
      <dgm:t>
        <a:bodyPr/>
        <a:lstStyle/>
        <a:p>
          <a:pPr algn="l"/>
          <a:endParaRPr lang="en-IN" sz="1050"/>
        </a:p>
      </dgm:t>
    </dgm:pt>
    <dgm:pt modelId="{96E56860-EFC8-48B3-8161-BA79B3C1ADA4}">
      <dgm:prSet phldrT="[Text]" custT="1"/>
      <dgm:spPr>
        <a:solidFill>
          <a:schemeClr val="bg1"/>
        </a:solidFill>
        <a:ln w="50800">
          <a:solidFill>
            <a:srgbClr val="FFD800"/>
          </a:solidFill>
        </a:ln>
      </dgm:spPr>
      <dgm:t>
        <a:bodyPr/>
        <a:lstStyle/>
        <a:p>
          <a:r>
            <a:rPr lang="en-US" sz="1400" dirty="0" smtClean="0">
              <a:solidFill>
                <a:schemeClr val="tx1"/>
              </a:solidFill>
            </a:rPr>
            <a:t>More children in the younger age group &amp;lesser number of 4-6 year olds</a:t>
          </a:r>
        </a:p>
      </dgm:t>
    </dgm:pt>
    <dgm:pt modelId="{EFB029CC-4BDC-4373-A89F-502CBF5A54EF}" type="parTrans" cxnId="{344A8E09-291E-477B-9990-3D2255F2F296}">
      <dgm:prSet/>
      <dgm:spPr/>
      <dgm:t>
        <a:bodyPr/>
        <a:lstStyle/>
        <a:p>
          <a:endParaRPr lang="en-US"/>
        </a:p>
      </dgm:t>
    </dgm:pt>
    <dgm:pt modelId="{96C974A8-48AA-41F6-86CE-72F0FDF3578A}" type="sibTrans" cxnId="{344A8E09-291E-477B-9990-3D2255F2F296}">
      <dgm:prSet/>
      <dgm:spPr/>
      <dgm:t>
        <a:bodyPr/>
        <a:lstStyle/>
        <a:p>
          <a:endParaRPr lang="en-US"/>
        </a:p>
      </dgm:t>
    </dgm:pt>
    <dgm:pt modelId="{0C25173A-C25F-4C4F-A3C8-13FDDF28F640}">
      <dgm:prSet phldrT="[Text]" custT="1"/>
      <dgm:spPr>
        <a:solidFill>
          <a:schemeClr val="bg1"/>
        </a:solidFill>
        <a:ln w="50800">
          <a:solidFill>
            <a:srgbClr val="FFD800"/>
          </a:solidFill>
        </a:ln>
      </dgm:spPr>
      <dgm:t>
        <a:bodyPr/>
        <a:lstStyle/>
        <a:p>
          <a:r>
            <a:rPr lang="en-US" sz="1400" dirty="0" smtClean="0">
              <a:solidFill>
                <a:schemeClr val="tx1"/>
              </a:solidFill>
            </a:rPr>
            <a:t>Low participation, leading to a good teacher-pupil ratio</a:t>
          </a:r>
        </a:p>
      </dgm:t>
    </dgm:pt>
    <dgm:pt modelId="{8D7353AA-B22D-42B4-AD47-F1AA35D5A434}" type="parTrans" cxnId="{8BEDA0B5-9B62-4165-9185-2205EF068CDA}">
      <dgm:prSet/>
      <dgm:spPr/>
      <dgm:t>
        <a:bodyPr/>
        <a:lstStyle/>
        <a:p>
          <a:endParaRPr lang="en-US"/>
        </a:p>
      </dgm:t>
    </dgm:pt>
    <dgm:pt modelId="{91355A6D-3E8C-4B2D-AE66-F663E5167C43}" type="sibTrans" cxnId="{8BEDA0B5-9B62-4165-9185-2205EF068CDA}">
      <dgm:prSet/>
      <dgm:spPr/>
      <dgm:t>
        <a:bodyPr/>
        <a:lstStyle/>
        <a:p>
          <a:endParaRPr lang="en-US"/>
        </a:p>
      </dgm:t>
    </dgm:pt>
    <dgm:pt modelId="{E27EEAFC-5731-41AA-A25F-E213CE859C8D}">
      <dgm:prSet phldrT="[Text]" custT="1"/>
      <dgm:spPr>
        <a:solidFill>
          <a:schemeClr val="bg1"/>
        </a:solidFill>
        <a:ln w="50800">
          <a:solidFill>
            <a:srgbClr val="FFD800"/>
          </a:solidFill>
        </a:ln>
      </dgm:spPr>
      <dgm:t>
        <a:bodyPr/>
        <a:lstStyle/>
        <a:p>
          <a:pPr algn="l"/>
          <a:endParaRPr lang="en-IN" sz="1400" dirty="0">
            <a:solidFill>
              <a:schemeClr val="tx1"/>
            </a:solidFill>
          </a:endParaRPr>
        </a:p>
      </dgm:t>
    </dgm:pt>
    <dgm:pt modelId="{86A73E41-6181-4185-8694-A5F36D30ECBD}" type="parTrans" cxnId="{EB7C4C4F-04A2-4B6D-9C04-D784D82A010C}">
      <dgm:prSet/>
      <dgm:spPr/>
      <dgm:t>
        <a:bodyPr/>
        <a:lstStyle/>
        <a:p>
          <a:endParaRPr lang="en-US"/>
        </a:p>
      </dgm:t>
    </dgm:pt>
    <dgm:pt modelId="{9B833470-F433-4E78-8828-380B8E16ECCD}" type="sibTrans" cxnId="{EB7C4C4F-04A2-4B6D-9C04-D784D82A010C}">
      <dgm:prSet/>
      <dgm:spPr/>
      <dgm:t>
        <a:bodyPr/>
        <a:lstStyle/>
        <a:p>
          <a:endParaRPr lang="en-US"/>
        </a:p>
      </dgm:t>
    </dgm:pt>
    <dgm:pt modelId="{6521CE62-5072-4557-8047-B78971A6384C}">
      <dgm:prSet phldrT="[Text]" custT="1"/>
      <dgm:spPr>
        <a:solidFill>
          <a:schemeClr val="bg1"/>
        </a:solidFill>
        <a:ln w="50800">
          <a:solidFill>
            <a:srgbClr val="FFD800"/>
          </a:solidFill>
        </a:ln>
      </dgm:spPr>
      <dgm:t>
        <a:bodyPr/>
        <a:lstStyle/>
        <a:p>
          <a:endParaRPr lang="en-US" sz="1400" dirty="0" smtClean="0">
            <a:solidFill>
              <a:schemeClr val="tx1"/>
            </a:solidFill>
          </a:endParaRPr>
        </a:p>
      </dgm:t>
    </dgm:pt>
    <dgm:pt modelId="{B86652A8-10B3-468B-9929-2A635770F731}" type="parTrans" cxnId="{5C860DB8-0EBE-409A-8725-2F6E634CB490}">
      <dgm:prSet/>
      <dgm:spPr/>
      <dgm:t>
        <a:bodyPr/>
        <a:lstStyle/>
        <a:p>
          <a:endParaRPr lang="en-US"/>
        </a:p>
      </dgm:t>
    </dgm:pt>
    <dgm:pt modelId="{B3FF8D2D-AEA0-477A-A776-04B1780628EE}" type="sibTrans" cxnId="{5C860DB8-0EBE-409A-8725-2F6E634CB490}">
      <dgm:prSet/>
      <dgm:spPr/>
      <dgm:t>
        <a:bodyPr/>
        <a:lstStyle/>
        <a:p>
          <a:endParaRPr lang="en-US"/>
        </a:p>
      </dgm:t>
    </dgm:pt>
    <dgm:pt modelId="{0FECC8F1-E82A-4774-8CBB-F7F6404130D2}">
      <dgm:prSet custT="1"/>
      <dgm:spPr/>
      <dgm:t>
        <a:bodyPr/>
        <a:lstStyle/>
        <a:p>
          <a:r>
            <a:rPr lang="en-US" sz="1400" dirty="0">
              <a:solidFill>
                <a:schemeClr val="tx1"/>
              </a:solidFill>
            </a:rPr>
            <a:t>Fixed weekly schedule with supervision </a:t>
          </a:r>
        </a:p>
      </dgm:t>
    </dgm:pt>
    <dgm:pt modelId="{D289F41A-6BA6-4723-A885-CFA8339EC6B9}" type="parTrans" cxnId="{409B33CB-9F7A-4630-8A56-FA7D9BDBD3F7}">
      <dgm:prSet/>
      <dgm:spPr/>
      <dgm:t>
        <a:bodyPr/>
        <a:lstStyle/>
        <a:p>
          <a:endParaRPr lang="en-US"/>
        </a:p>
      </dgm:t>
    </dgm:pt>
    <dgm:pt modelId="{88BFE6B9-F9CE-4D19-95A0-EBA44266BAD4}" type="sibTrans" cxnId="{409B33CB-9F7A-4630-8A56-FA7D9BDBD3F7}">
      <dgm:prSet/>
      <dgm:spPr/>
      <dgm:t>
        <a:bodyPr/>
        <a:lstStyle/>
        <a:p>
          <a:endParaRPr lang="en-US"/>
        </a:p>
      </dgm:t>
    </dgm:pt>
    <dgm:pt modelId="{50AC0422-F355-4D99-A065-4E68E1559D17}">
      <dgm:prSet custT="1"/>
      <dgm:spPr/>
      <dgm:t>
        <a:bodyPr/>
        <a:lstStyle/>
        <a:p>
          <a:r>
            <a:rPr lang="en-US" sz="1400" dirty="0">
              <a:solidFill>
                <a:schemeClr val="tx1"/>
              </a:solidFill>
            </a:rPr>
            <a:t>Formal teaching with rote memorisation and no age appropriate activities</a:t>
          </a:r>
        </a:p>
      </dgm:t>
    </dgm:pt>
    <dgm:pt modelId="{2C50D758-B009-4530-BBEA-765891C0134E}" type="parTrans" cxnId="{570399BA-EF6E-4622-856C-1621DC3D66B3}">
      <dgm:prSet/>
      <dgm:spPr/>
      <dgm:t>
        <a:bodyPr/>
        <a:lstStyle/>
        <a:p>
          <a:endParaRPr lang="en-US"/>
        </a:p>
      </dgm:t>
    </dgm:pt>
    <dgm:pt modelId="{EAA27551-B27F-418E-9865-7926F51023D6}" type="sibTrans" cxnId="{570399BA-EF6E-4622-856C-1621DC3D66B3}">
      <dgm:prSet/>
      <dgm:spPr/>
      <dgm:t>
        <a:bodyPr/>
        <a:lstStyle/>
        <a:p>
          <a:endParaRPr lang="en-US"/>
        </a:p>
      </dgm:t>
    </dgm:pt>
    <dgm:pt modelId="{C259A067-BBE2-4C99-8680-42DD8F7BDBA1}">
      <dgm:prSet custT="1"/>
      <dgm:spPr/>
      <dgm:t>
        <a:bodyPr/>
        <a:lstStyle/>
        <a:p>
          <a:endParaRPr lang="en-US" sz="1400" dirty="0">
            <a:solidFill>
              <a:schemeClr val="tx1"/>
            </a:solidFill>
          </a:endParaRPr>
        </a:p>
      </dgm:t>
    </dgm:pt>
    <dgm:pt modelId="{C45F18B6-18C9-48B9-9D54-219274C267D0}" type="parTrans" cxnId="{56891D2E-4C2A-45DF-B87A-48ADD51E162C}">
      <dgm:prSet/>
      <dgm:spPr/>
      <dgm:t>
        <a:bodyPr/>
        <a:lstStyle/>
        <a:p>
          <a:endParaRPr lang="en-US"/>
        </a:p>
      </dgm:t>
    </dgm:pt>
    <dgm:pt modelId="{F1D5FA8E-B198-4C10-9D3A-FE60D8C27111}" type="sibTrans" cxnId="{56891D2E-4C2A-45DF-B87A-48ADD51E162C}">
      <dgm:prSet/>
      <dgm:spPr/>
      <dgm:t>
        <a:bodyPr/>
        <a:lstStyle/>
        <a:p>
          <a:endParaRPr lang="en-US"/>
        </a:p>
      </dgm:t>
    </dgm:pt>
    <dgm:pt modelId="{4FA420AD-1BE9-4056-BA65-B0DC334E7ECE}">
      <dgm:prSet custT="1"/>
      <dgm:spPr/>
      <dgm:t>
        <a:bodyPr/>
        <a:lstStyle/>
        <a:p>
          <a:r>
            <a:rPr lang="en-US" sz="1400" dirty="0">
              <a:solidFill>
                <a:sysClr val="windowText" lastClr="000000"/>
              </a:solidFill>
            </a:rPr>
            <a:t>Flexible weekly and monthly curriculum plans</a:t>
          </a:r>
        </a:p>
      </dgm:t>
    </dgm:pt>
    <dgm:pt modelId="{92CA08C6-C6F6-436F-A50A-EF76561288C3}" type="parTrans" cxnId="{896B99F4-F029-460E-BDBA-DFDC32001ADD}">
      <dgm:prSet/>
      <dgm:spPr/>
      <dgm:t>
        <a:bodyPr/>
        <a:lstStyle/>
        <a:p>
          <a:endParaRPr lang="en-US"/>
        </a:p>
      </dgm:t>
    </dgm:pt>
    <dgm:pt modelId="{5A754C88-9690-402E-9228-4C5ACCFFA7CB}" type="sibTrans" cxnId="{896B99F4-F029-460E-BDBA-DFDC32001ADD}">
      <dgm:prSet/>
      <dgm:spPr/>
      <dgm:t>
        <a:bodyPr/>
        <a:lstStyle/>
        <a:p>
          <a:endParaRPr lang="en-US"/>
        </a:p>
      </dgm:t>
    </dgm:pt>
    <dgm:pt modelId="{2400D57A-ABB9-4C38-BCB8-8CB3BF4CF674}">
      <dgm:prSet custT="1"/>
      <dgm:spPr/>
      <dgm:t>
        <a:bodyPr/>
        <a:lstStyle/>
        <a:p>
          <a:endParaRPr lang="en-US" sz="1400" dirty="0">
            <a:solidFill>
              <a:sysClr val="windowText" lastClr="000000"/>
            </a:solidFill>
          </a:endParaRPr>
        </a:p>
      </dgm:t>
    </dgm:pt>
    <dgm:pt modelId="{AAB7B971-5389-4A94-B277-CED8349D6EB3}" type="parTrans" cxnId="{359F91D5-488E-4547-9F19-8F3E38CA024B}">
      <dgm:prSet/>
      <dgm:spPr/>
      <dgm:t>
        <a:bodyPr/>
        <a:lstStyle/>
        <a:p>
          <a:endParaRPr lang="en-US"/>
        </a:p>
      </dgm:t>
    </dgm:pt>
    <dgm:pt modelId="{CEDD788A-D8D0-4107-ADFE-F72D4553A69A}" type="sibTrans" cxnId="{359F91D5-488E-4547-9F19-8F3E38CA024B}">
      <dgm:prSet/>
      <dgm:spPr/>
      <dgm:t>
        <a:bodyPr/>
        <a:lstStyle/>
        <a:p>
          <a:endParaRPr lang="en-US"/>
        </a:p>
      </dgm:t>
    </dgm:pt>
    <dgm:pt modelId="{E9191390-0267-4F7B-A730-82562730F621}">
      <dgm:prSet phldrT="[Text]" custT="1"/>
      <dgm:spPr>
        <a:solidFill>
          <a:schemeClr val="bg1"/>
        </a:solidFill>
        <a:ln w="50800">
          <a:solidFill>
            <a:srgbClr val="336600"/>
          </a:solidFill>
        </a:ln>
      </dgm:spPr>
      <dgm:t>
        <a:bodyPr/>
        <a:lstStyle/>
        <a:p>
          <a:pPr algn="l"/>
          <a:endParaRPr lang="en-IN" sz="1400" dirty="0">
            <a:solidFill>
              <a:sysClr val="windowText" lastClr="000000"/>
            </a:solidFill>
          </a:endParaRPr>
        </a:p>
      </dgm:t>
    </dgm:pt>
    <dgm:pt modelId="{7CDE4288-9EEA-4599-B0AB-21084D5655E5}" type="parTrans" cxnId="{ECA00BAA-3887-40C2-A75A-8664B47C4D46}">
      <dgm:prSet/>
      <dgm:spPr/>
      <dgm:t>
        <a:bodyPr/>
        <a:lstStyle/>
        <a:p>
          <a:endParaRPr lang="en-US"/>
        </a:p>
      </dgm:t>
    </dgm:pt>
    <dgm:pt modelId="{70B3D5FF-AC77-4CA9-962E-F8750A5C81AE}" type="sibTrans" cxnId="{ECA00BAA-3887-40C2-A75A-8664B47C4D46}">
      <dgm:prSet/>
      <dgm:spPr/>
      <dgm:t>
        <a:bodyPr/>
        <a:lstStyle/>
        <a:p>
          <a:endParaRPr lang="en-US"/>
        </a:p>
      </dgm:t>
    </dgm:pt>
    <dgm:pt modelId="{41D1EEFD-FF48-4115-A57E-42E84B6E90DC}">
      <dgm:prSet phldrT="[Text]" custT="1"/>
      <dgm:spPr>
        <a:solidFill>
          <a:schemeClr val="bg1"/>
        </a:solidFill>
        <a:ln w="50800">
          <a:solidFill>
            <a:srgbClr val="FFD800"/>
          </a:solidFill>
        </a:ln>
      </dgm:spPr>
      <dgm:t>
        <a:bodyPr/>
        <a:lstStyle/>
        <a:p>
          <a:pPr algn="l"/>
          <a:endParaRPr lang="en-IN" sz="1400" dirty="0">
            <a:solidFill>
              <a:schemeClr val="tx1"/>
            </a:solidFill>
          </a:endParaRPr>
        </a:p>
      </dgm:t>
    </dgm:pt>
    <dgm:pt modelId="{830F0666-A226-474B-ADBB-D0F40338175F}" type="parTrans" cxnId="{B6DB0A18-0BCA-415E-B572-8608E1685034}">
      <dgm:prSet/>
      <dgm:spPr/>
      <dgm:t>
        <a:bodyPr/>
        <a:lstStyle/>
        <a:p>
          <a:endParaRPr lang="en-IN"/>
        </a:p>
      </dgm:t>
    </dgm:pt>
    <dgm:pt modelId="{38360EC8-F846-4A1B-A6EE-087D0068181C}" type="sibTrans" cxnId="{B6DB0A18-0BCA-415E-B572-8608E1685034}">
      <dgm:prSet/>
      <dgm:spPr/>
      <dgm:t>
        <a:bodyPr/>
        <a:lstStyle/>
        <a:p>
          <a:endParaRPr lang="en-IN"/>
        </a:p>
      </dgm:t>
    </dgm:pt>
    <dgm:pt modelId="{A5AB32BA-19C8-4A17-9195-4FBBAA81B2B8}">
      <dgm:prSet phldrT="[Text]" custT="1"/>
      <dgm:spPr>
        <a:solidFill>
          <a:schemeClr val="bg1"/>
        </a:solidFill>
        <a:ln w="50800">
          <a:solidFill>
            <a:srgbClr val="C00000"/>
          </a:solidFill>
        </a:ln>
      </dgm:spPr>
      <dgm:t>
        <a:bodyPr/>
        <a:lstStyle/>
        <a:p>
          <a:pPr algn="l"/>
          <a:endParaRPr lang="en-IN" sz="1400" dirty="0">
            <a:solidFill>
              <a:schemeClr val="tx1"/>
            </a:solidFill>
          </a:endParaRPr>
        </a:p>
      </dgm:t>
    </dgm:pt>
    <dgm:pt modelId="{12C8402F-46DD-40E4-92CD-FBB3E06E20DF}" type="parTrans" cxnId="{AB2BDBD4-74D8-463F-9E6C-6909F7AEE342}">
      <dgm:prSet/>
      <dgm:spPr/>
      <dgm:t>
        <a:bodyPr/>
        <a:lstStyle/>
        <a:p>
          <a:endParaRPr lang="en-IN"/>
        </a:p>
      </dgm:t>
    </dgm:pt>
    <dgm:pt modelId="{ABCB2E8F-E525-42FE-927F-2DCB4D7BDC01}" type="sibTrans" cxnId="{AB2BDBD4-74D8-463F-9E6C-6909F7AEE342}">
      <dgm:prSet/>
      <dgm:spPr/>
      <dgm:t>
        <a:bodyPr/>
        <a:lstStyle/>
        <a:p>
          <a:endParaRPr lang="en-IN"/>
        </a:p>
      </dgm:t>
    </dgm:pt>
    <dgm:pt modelId="{D276B9ED-90B3-496B-8F65-D37636E9C823}">
      <dgm:prSet phldrT="[Text]" custT="1"/>
      <dgm:spPr>
        <a:solidFill>
          <a:schemeClr val="bg1"/>
        </a:solidFill>
        <a:ln w="50800">
          <a:solidFill>
            <a:srgbClr val="336600"/>
          </a:solidFill>
        </a:ln>
      </dgm:spPr>
      <dgm:t>
        <a:bodyPr/>
        <a:lstStyle/>
        <a:p>
          <a:pPr algn="l"/>
          <a:endParaRPr lang="en-IN" sz="1400" dirty="0">
            <a:solidFill>
              <a:sysClr val="windowText" lastClr="000000"/>
            </a:solidFill>
          </a:endParaRPr>
        </a:p>
      </dgm:t>
    </dgm:pt>
    <dgm:pt modelId="{FAB7B009-3DA6-43CE-8800-C7B3A53D3AD8}" type="parTrans" cxnId="{D1405957-FEB5-4657-B567-70015FA90F38}">
      <dgm:prSet/>
      <dgm:spPr/>
      <dgm:t>
        <a:bodyPr/>
        <a:lstStyle/>
        <a:p>
          <a:endParaRPr lang="en-IN"/>
        </a:p>
      </dgm:t>
    </dgm:pt>
    <dgm:pt modelId="{0759F0BE-D65E-48A9-992A-F7787541C111}" type="sibTrans" cxnId="{D1405957-FEB5-4657-B567-70015FA90F38}">
      <dgm:prSet/>
      <dgm:spPr/>
      <dgm:t>
        <a:bodyPr/>
        <a:lstStyle/>
        <a:p>
          <a:endParaRPr lang="en-IN"/>
        </a:p>
      </dgm:t>
    </dgm:pt>
    <dgm:pt modelId="{42AD25F1-89DC-434B-B73A-172D4155C4DE}">
      <dgm:prSet phldrT="[Text]" custT="1"/>
      <dgm:spPr>
        <a:solidFill>
          <a:schemeClr val="bg1"/>
        </a:solidFill>
        <a:ln w="50800">
          <a:solidFill>
            <a:srgbClr val="C00000"/>
          </a:solidFill>
        </a:ln>
      </dgm:spPr>
      <dgm:t>
        <a:bodyPr/>
        <a:lstStyle/>
        <a:p>
          <a:pPr algn="l"/>
          <a:r>
            <a:rPr lang="en-US" sz="1400" dirty="0" smtClean="0">
              <a:solidFill>
                <a:schemeClr val="tx1"/>
              </a:solidFill>
            </a:rPr>
            <a:t>Homogenous age group</a:t>
          </a:r>
          <a:endParaRPr lang="en-IN" sz="1400" dirty="0">
            <a:solidFill>
              <a:schemeClr val="tx1"/>
            </a:solidFill>
          </a:endParaRPr>
        </a:p>
      </dgm:t>
    </dgm:pt>
    <dgm:pt modelId="{A0A2E6A4-7024-4680-98C1-F113F2716BA2}" type="parTrans" cxnId="{980833C3-3BF1-4CB0-B463-3247371A7DC9}">
      <dgm:prSet/>
      <dgm:spPr/>
      <dgm:t>
        <a:bodyPr/>
        <a:lstStyle/>
        <a:p>
          <a:endParaRPr lang="en-IN"/>
        </a:p>
      </dgm:t>
    </dgm:pt>
    <dgm:pt modelId="{6A6C51BB-3E2F-4179-8D27-55316EB17A5D}" type="sibTrans" cxnId="{980833C3-3BF1-4CB0-B463-3247371A7DC9}">
      <dgm:prSet/>
      <dgm:spPr/>
      <dgm:t>
        <a:bodyPr/>
        <a:lstStyle/>
        <a:p>
          <a:endParaRPr lang="en-IN"/>
        </a:p>
      </dgm:t>
    </dgm:pt>
    <dgm:pt modelId="{E03BA50B-4C6F-4BB0-BB55-9FE44382EE7E}">
      <dgm:prSet custT="1"/>
      <dgm:spPr/>
      <dgm:t>
        <a:bodyPr/>
        <a:lstStyle/>
        <a:p>
          <a:endParaRPr lang="en-US" sz="1400" dirty="0">
            <a:solidFill>
              <a:schemeClr val="tx1"/>
            </a:solidFill>
          </a:endParaRPr>
        </a:p>
      </dgm:t>
    </dgm:pt>
    <dgm:pt modelId="{E05F5E36-1FB0-4962-B00A-40E276904DF1}" type="parTrans" cxnId="{3B65E208-212E-44C1-8F7A-686B16F329E8}">
      <dgm:prSet/>
      <dgm:spPr/>
      <dgm:t>
        <a:bodyPr/>
        <a:lstStyle/>
        <a:p>
          <a:endParaRPr lang="en-IN"/>
        </a:p>
      </dgm:t>
    </dgm:pt>
    <dgm:pt modelId="{F6B7008D-2DDC-4F04-ACA1-49ECB6E7D7B3}" type="sibTrans" cxnId="{3B65E208-212E-44C1-8F7A-686B16F329E8}">
      <dgm:prSet/>
      <dgm:spPr/>
      <dgm:t>
        <a:bodyPr/>
        <a:lstStyle/>
        <a:p>
          <a:endParaRPr lang="en-IN"/>
        </a:p>
      </dgm:t>
    </dgm:pt>
    <dgm:pt modelId="{9E126AB0-8BB1-4338-BD3E-FC05687F39BD}">
      <dgm:prSet custT="1"/>
      <dgm:spPr/>
      <dgm:t>
        <a:bodyPr/>
        <a:lstStyle/>
        <a:p>
          <a:endParaRPr lang="en-US" sz="1400" dirty="0">
            <a:solidFill>
              <a:schemeClr val="tx1"/>
            </a:solidFill>
          </a:endParaRPr>
        </a:p>
      </dgm:t>
    </dgm:pt>
    <dgm:pt modelId="{15C12F31-E3D5-452F-94DC-5912442E703B}" type="parTrans" cxnId="{0C4BF474-55EC-4B35-9EAD-0601D0B6026D}">
      <dgm:prSet/>
      <dgm:spPr/>
      <dgm:t>
        <a:bodyPr/>
        <a:lstStyle/>
        <a:p>
          <a:endParaRPr lang="en-IN"/>
        </a:p>
      </dgm:t>
    </dgm:pt>
    <dgm:pt modelId="{FEDC6535-14C1-4D2A-8AE3-D102661070C0}" type="sibTrans" cxnId="{0C4BF474-55EC-4B35-9EAD-0601D0B6026D}">
      <dgm:prSet/>
      <dgm:spPr/>
      <dgm:t>
        <a:bodyPr/>
        <a:lstStyle/>
        <a:p>
          <a:endParaRPr lang="en-IN"/>
        </a:p>
      </dgm:t>
    </dgm:pt>
    <dgm:pt modelId="{E308C2A5-D1E0-4715-8755-F948F022F848}">
      <dgm:prSet custT="1"/>
      <dgm:spPr/>
      <dgm:t>
        <a:bodyPr/>
        <a:lstStyle/>
        <a:p>
          <a:endParaRPr lang="en-US" sz="1400" dirty="0">
            <a:solidFill>
              <a:schemeClr val="tx1"/>
            </a:solidFill>
          </a:endParaRPr>
        </a:p>
      </dgm:t>
    </dgm:pt>
    <dgm:pt modelId="{200EDF95-7102-4667-9F86-6567FC3951DB}" type="parTrans" cxnId="{1DA6BBD5-DB63-4857-94CD-2A499416E523}">
      <dgm:prSet/>
      <dgm:spPr/>
      <dgm:t>
        <a:bodyPr/>
        <a:lstStyle/>
        <a:p>
          <a:endParaRPr lang="en-IN"/>
        </a:p>
      </dgm:t>
    </dgm:pt>
    <dgm:pt modelId="{F6C5A892-DF7F-4EE6-9C9F-24C8163F1E89}" type="sibTrans" cxnId="{1DA6BBD5-DB63-4857-94CD-2A499416E523}">
      <dgm:prSet/>
      <dgm:spPr/>
      <dgm:t>
        <a:bodyPr/>
        <a:lstStyle/>
        <a:p>
          <a:endParaRPr lang="en-IN"/>
        </a:p>
      </dgm:t>
    </dgm:pt>
    <dgm:pt modelId="{C4259D09-242E-46AD-B7BD-EFC033D1C5C9}">
      <dgm:prSet custT="1"/>
      <dgm:spPr/>
      <dgm:t>
        <a:bodyPr/>
        <a:lstStyle/>
        <a:p>
          <a:r>
            <a:rPr lang="en-US" sz="1400" dirty="0" smtClean="0">
              <a:solidFill>
                <a:schemeClr val="tx1"/>
              </a:solidFill>
            </a:rPr>
            <a:t>Under-qualified and untrained teachers </a:t>
          </a:r>
          <a:endParaRPr lang="en-US" sz="1400" dirty="0">
            <a:solidFill>
              <a:schemeClr val="tx1"/>
            </a:solidFill>
          </a:endParaRPr>
        </a:p>
      </dgm:t>
    </dgm:pt>
    <dgm:pt modelId="{5DD714BE-F331-4E30-A16C-83F11B6C016F}" type="parTrans" cxnId="{AE7F17C3-6DD1-4E74-AAC0-B12DC3B5AD9F}">
      <dgm:prSet/>
      <dgm:spPr/>
      <dgm:t>
        <a:bodyPr/>
        <a:lstStyle/>
        <a:p>
          <a:endParaRPr lang="en-IN"/>
        </a:p>
      </dgm:t>
    </dgm:pt>
    <dgm:pt modelId="{D017C450-B113-42F3-8944-71248DB3226D}" type="sibTrans" cxnId="{AE7F17C3-6DD1-4E74-AAC0-B12DC3B5AD9F}">
      <dgm:prSet/>
      <dgm:spPr/>
      <dgm:t>
        <a:bodyPr/>
        <a:lstStyle/>
        <a:p>
          <a:endParaRPr lang="en-IN"/>
        </a:p>
      </dgm:t>
    </dgm:pt>
    <dgm:pt modelId="{A13CDFCB-BBE5-487B-99B2-8C1550582BA0}">
      <dgm:prSet custT="1"/>
      <dgm:spPr/>
      <dgm:t>
        <a:bodyPr/>
        <a:lstStyle/>
        <a:p>
          <a:r>
            <a:rPr lang="en-US" sz="1400" dirty="0" smtClean="0">
              <a:solidFill>
                <a:schemeClr val="tx1"/>
              </a:solidFill>
            </a:rPr>
            <a:t>High teacher pupil ratio</a:t>
          </a:r>
          <a:endParaRPr lang="en-US" sz="1400" dirty="0">
            <a:solidFill>
              <a:schemeClr val="tx1"/>
            </a:solidFill>
          </a:endParaRPr>
        </a:p>
      </dgm:t>
    </dgm:pt>
    <dgm:pt modelId="{6353D8B3-4A9D-414D-A3B8-ABB82A995A19}" type="parTrans" cxnId="{1F9ED309-F51C-478B-8597-73EC9DCFF41D}">
      <dgm:prSet/>
      <dgm:spPr/>
      <dgm:t>
        <a:bodyPr/>
        <a:lstStyle/>
        <a:p>
          <a:endParaRPr lang="en-IN"/>
        </a:p>
      </dgm:t>
    </dgm:pt>
    <dgm:pt modelId="{324BAA1C-3688-4E94-8A86-40F52733F5CD}" type="sibTrans" cxnId="{1F9ED309-F51C-478B-8597-73EC9DCFF41D}">
      <dgm:prSet/>
      <dgm:spPr/>
      <dgm:t>
        <a:bodyPr/>
        <a:lstStyle/>
        <a:p>
          <a:endParaRPr lang="en-IN"/>
        </a:p>
      </dgm:t>
    </dgm:pt>
    <dgm:pt modelId="{4B0FA8EF-E4B9-4F16-8FFC-CA4545D81E1C}">
      <dgm:prSet phldrT="[Text]" custT="1"/>
      <dgm:spPr>
        <a:solidFill>
          <a:schemeClr val="bg1"/>
        </a:solidFill>
        <a:ln w="50800">
          <a:solidFill>
            <a:srgbClr val="336600"/>
          </a:solidFill>
        </a:ln>
      </dgm:spPr>
      <dgm:t>
        <a:bodyPr/>
        <a:lstStyle/>
        <a:p>
          <a:pPr algn="l"/>
          <a:r>
            <a:rPr lang="en-US" sz="1400" dirty="0" smtClean="0">
              <a:solidFill>
                <a:sysClr val="windowText" lastClr="000000"/>
              </a:solidFill>
            </a:rPr>
            <a:t>Preferable teacher- pupil ratio</a:t>
          </a:r>
          <a:endParaRPr lang="en-IN" sz="1400" dirty="0">
            <a:solidFill>
              <a:sysClr val="windowText" lastClr="000000"/>
            </a:solidFill>
          </a:endParaRPr>
        </a:p>
      </dgm:t>
    </dgm:pt>
    <dgm:pt modelId="{FF214509-7B9A-4716-A75F-E6E219BB8A5F}" type="parTrans" cxnId="{92017742-009D-4CF9-BAD9-6B8D6F0F0B78}">
      <dgm:prSet/>
      <dgm:spPr/>
      <dgm:t>
        <a:bodyPr/>
        <a:lstStyle/>
        <a:p>
          <a:endParaRPr lang="en-IN"/>
        </a:p>
      </dgm:t>
    </dgm:pt>
    <dgm:pt modelId="{B6117533-872E-4DD7-88C5-D6479E71D1F8}" type="sibTrans" cxnId="{92017742-009D-4CF9-BAD9-6B8D6F0F0B78}">
      <dgm:prSet/>
      <dgm:spPr/>
      <dgm:t>
        <a:bodyPr/>
        <a:lstStyle/>
        <a:p>
          <a:endParaRPr lang="en-IN"/>
        </a:p>
      </dgm:t>
    </dgm:pt>
    <dgm:pt modelId="{A2EDB75C-1A67-435D-AB0F-33F5A7B1D239}">
      <dgm:prSet phldrT="[Text]" custT="1"/>
      <dgm:spPr>
        <a:solidFill>
          <a:schemeClr val="bg1"/>
        </a:solidFill>
        <a:ln w="50800">
          <a:solidFill>
            <a:srgbClr val="336600"/>
          </a:solidFill>
        </a:ln>
      </dgm:spPr>
      <dgm:t>
        <a:bodyPr/>
        <a:lstStyle/>
        <a:p>
          <a:pPr algn="l"/>
          <a:endParaRPr lang="en-IN" sz="1400" dirty="0">
            <a:solidFill>
              <a:sysClr val="windowText" lastClr="000000"/>
            </a:solidFill>
          </a:endParaRPr>
        </a:p>
      </dgm:t>
    </dgm:pt>
    <dgm:pt modelId="{25C8458B-A138-493E-A38B-182AE7597B9D}" type="parTrans" cxnId="{61E97BDE-A0C0-4DEA-A0BB-7985E491028F}">
      <dgm:prSet/>
      <dgm:spPr/>
      <dgm:t>
        <a:bodyPr/>
        <a:lstStyle/>
        <a:p>
          <a:endParaRPr lang="en-IN"/>
        </a:p>
      </dgm:t>
    </dgm:pt>
    <dgm:pt modelId="{EA4C62C3-585A-4A42-9443-161D6892349D}" type="sibTrans" cxnId="{61E97BDE-A0C0-4DEA-A0BB-7985E491028F}">
      <dgm:prSet/>
      <dgm:spPr/>
      <dgm:t>
        <a:bodyPr/>
        <a:lstStyle/>
        <a:p>
          <a:endParaRPr lang="en-IN"/>
        </a:p>
      </dgm:t>
    </dgm:pt>
    <dgm:pt modelId="{50BA445F-6013-4B47-86F6-AAFEFD0DE6C0}">
      <dgm:prSet phldrT="[Text]" custT="1"/>
      <dgm:spPr>
        <a:solidFill>
          <a:schemeClr val="bg1"/>
        </a:solidFill>
        <a:ln w="50800">
          <a:solidFill>
            <a:srgbClr val="FFD800"/>
          </a:solidFill>
        </a:ln>
      </dgm:spPr>
      <dgm:t>
        <a:bodyPr/>
        <a:lstStyle/>
        <a:p>
          <a:r>
            <a:rPr lang="en-US" sz="1400" dirty="0" smtClean="0">
              <a:solidFill>
                <a:schemeClr val="tx1"/>
              </a:solidFill>
            </a:rPr>
            <a:t>No schedule is followed</a:t>
          </a:r>
        </a:p>
      </dgm:t>
    </dgm:pt>
    <dgm:pt modelId="{88C9ED7F-B5A5-43DA-97A1-A340309B568B}" type="parTrans" cxnId="{2863B667-860C-48C6-BC3F-0111C7601157}">
      <dgm:prSet/>
      <dgm:spPr/>
      <dgm:t>
        <a:bodyPr/>
        <a:lstStyle/>
        <a:p>
          <a:endParaRPr lang="en-IN"/>
        </a:p>
      </dgm:t>
    </dgm:pt>
    <dgm:pt modelId="{5CACA3CB-7BF5-4B82-B143-A0B0D2D7BA9E}" type="sibTrans" cxnId="{2863B667-860C-48C6-BC3F-0111C7601157}">
      <dgm:prSet/>
      <dgm:spPr/>
      <dgm:t>
        <a:bodyPr/>
        <a:lstStyle/>
        <a:p>
          <a:endParaRPr lang="en-IN"/>
        </a:p>
      </dgm:t>
    </dgm:pt>
    <dgm:pt modelId="{973355B4-95C0-4B18-84AB-C684E4FB27AA}">
      <dgm:prSet phldrT="[Text]" custT="1"/>
      <dgm:spPr>
        <a:solidFill>
          <a:schemeClr val="bg1"/>
        </a:solidFill>
        <a:ln w="50800">
          <a:solidFill>
            <a:srgbClr val="FFD800"/>
          </a:solidFill>
        </a:ln>
      </dgm:spPr>
      <dgm:t>
        <a:bodyPr/>
        <a:lstStyle/>
        <a:p>
          <a:endParaRPr lang="en-US" sz="1400" dirty="0" smtClean="0">
            <a:solidFill>
              <a:schemeClr val="tx1"/>
            </a:solidFill>
          </a:endParaRPr>
        </a:p>
      </dgm:t>
    </dgm:pt>
    <dgm:pt modelId="{3247A42D-6167-4380-8961-EC86896A8AFE}" type="parTrans" cxnId="{B04E0282-1370-46EC-8780-52D78A726D15}">
      <dgm:prSet/>
      <dgm:spPr/>
      <dgm:t>
        <a:bodyPr/>
        <a:lstStyle/>
        <a:p>
          <a:endParaRPr lang="en-IN"/>
        </a:p>
      </dgm:t>
    </dgm:pt>
    <dgm:pt modelId="{AA5D8568-3C7A-43DB-8431-0D3AD9C1A04A}" type="sibTrans" cxnId="{B04E0282-1370-46EC-8780-52D78A726D15}">
      <dgm:prSet/>
      <dgm:spPr/>
      <dgm:t>
        <a:bodyPr/>
        <a:lstStyle/>
        <a:p>
          <a:endParaRPr lang="en-IN"/>
        </a:p>
      </dgm:t>
    </dgm:pt>
    <dgm:pt modelId="{B6CEFCF8-DDA2-4C03-9926-706397EDA948}">
      <dgm:prSet phldrT="[Text]" custT="1"/>
      <dgm:spPr>
        <a:solidFill>
          <a:schemeClr val="bg1"/>
        </a:solidFill>
        <a:ln w="50800">
          <a:solidFill>
            <a:srgbClr val="FFD800"/>
          </a:solidFill>
        </a:ln>
      </dgm:spPr>
      <dgm:t>
        <a:bodyPr/>
        <a:lstStyle/>
        <a:p>
          <a:r>
            <a:rPr lang="en-US" sz="1400" dirty="0" smtClean="0">
              <a:solidFill>
                <a:schemeClr val="tx1"/>
              </a:solidFill>
            </a:rPr>
            <a:t>Formal teaching with some free play, songs-rhymes and better social interaction</a:t>
          </a:r>
        </a:p>
      </dgm:t>
    </dgm:pt>
    <dgm:pt modelId="{E65B23F3-1588-409C-94CD-5A671A463152}" type="parTrans" cxnId="{90756042-C706-4086-A237-E2C8E36C01B1}">
      <dgm:prSet/>
      <dgm:spPr/>
      <dgm:t>
        <a:bodyPr/>
        <a:lstStyle/>
        <a:p>
          <a:endParaRPr lang="en-IN"/>
        </a:p>
      </dgm:t>
    </dgm:pt>
    <dgm:pt modelId="{85AC14C9-DC57-423B-BA16-ADB2A9E64309}" type="sibTrans" cxnId="{90756042-C706-4086-A237-E2C8E36C01B1}">
      <dgm:prSet/>
      <dgm:spPr/>
      <dgm:t>
        <a:bodyPr/>
        <a:lstStyle/>
        <a:p>
          <a:endParaRPr lang="en-IN"/>
        </a:p>
      </dgm:t>
    </dgm:pt>
    <dgm:pt modelId="{13045B8B-1DFE-4EA2-9994-304CED4F7CE0}">
      <dgm:prSet custT="1"/>
      <dgm:spPr/>
      <dgm:t>
        <a:bodyPr/>
        <a:lstStyle/>
        <a:p>
          <a:r>
            <a:rPr lang="en-US" sz="1400" dirty="0" smtClean="0">
              <a:solidFill>
                <a:sysClr val="windowText" lastClr="000000"/>
              </a:solidFill>
            </a:rPr>
            <a:t>Under qualified teacher provided continuous training and supportive supervision</a:t>
          </a:r>
          <a:endParaRPr lang="en-US" sz="1400" dirty="0">
            <a:solidFill>
              <a:sysClr val="windowText" lastClr="000000"/>
            </a:solidFill>
          </a:endParaRPr>
        </a:p>
      </dgm:t>
    </dgm:pt>
    <dgm:pt modelId="{EF8FF4D8-0553-424C-A707-B701CFBDD0F9}" type="parTrans" cxnId="{8AFA544A-C89E-4F51-9665-E85B5F4D99C7}">
      <dgm:prSet/>
      <dgm:spPr/>
      <dgm:t>
        <a:bodyPr/>
        <a:lstStyle/>
        <a:p>
          <a:endParaRPr lang="en-IN"/>
        </a:p>
      </dgm:t>
    </dgm:pt>
    <dgm:pt modelId="{B41DBE8F-093E-423C-ADB3-C16C3CCE7378}" type="sibTrans" cxnId="{8AFA544A-C89E-4F51-9665-E85B5F4D99C7}">
      <dgm:prSet/>
      <dgm:spPr/>
      <dgm:t>
        <a:bodyPr/>
        <a:lstStyle/>
        <a:p>
          <a:endParaRPr lang="en-IN"/>
        </a:p>
      </dgm:t>
    </dgm:pt>
    <dgm:pt modelId="{A7FB96EA-4FD0-4C69-B7FB-CBC8E9C74667}">
      <dgm:prSet phldrT="[Text]" custT="1"/>
      <dgm:spPr>
        <a:solidFill>
          <a:schemeClr val="bg1"/>
        </a:solidFill>
        <a:ln w="50800">
          <a:solidFill>
            <a:srgbClr val="FFD800"/>
          </a:solidFill>
        </a:ln>
      </dgm:spPr>
      <dgm:t>
        <a:bodyPr/>
        <a:lstStyle/>
        <a:p>
          <a:endParaRPr lang="en-US" sz="1400" dirty="0" smtClean="0">
            <a:solidFill>
              <a:schemeClr val="tx1"/>
            </a:solidFill>
          </a:endParaRPr>
        </a:p>
      </dgm:t>
    </dgm:pt>
    <dgm:pt modelId="{2FBC0C40-FEAF-4564-B64B-91B91EB27F3E}" type="parTrans" cxnId="{63B16957-C271-41A3-B292-DB4ADFA6F0EA}">
      <dgm:prSet/>
      <dgm:spPr/>
      <dgm:t>
        <a:bodyPr/>
        <a:lstStyle/>
        <a:p>
          <a:endParaRPr lang="en-IN"/>
        </a:p>
      </dgm:t>
    </dgm:pt>
    <dgm:pt modelId="{E747228A-368A-4101-947E-20898BC27736}" type="sibTrans" cxnId="{63B16957-C271-41A3-B292-DB4ADFA6F0EA}">
      <dgm:prSet/>
      <dgm:spPr/>
      <dgm:t>
        <a:bodyPr/>
        <a:lstStyle/>
        <a:p>
          <a:endParaRPr lang="en-IN"/>
        </a:p>
      </dgm:t>
    </dgm:pt>
    <dgm:pt modelId="{25822704-43A5-4744-B300-4BCB8AEBB800}">
      <dgm:prSet custT="1"/>
      <dgm:spPr/>
      <dgm:t>
        <a:bodyPr/>
        <a:lstStyle/>
        <a:p>
          <a:r>
            <a:rPr lang="en-US" sz="1400" dirty="0" smtClean="0">
              <a:solidFill>
                <a:sysClr val="windowText" lastClr="000000"/>
              </a:solidFill>
            </a:rPr>
            <a:t>Age and developmentally appropriate activities</a:t>
          </a:r>
          <a:endParaRPr lang="en-US" sz="1400" dirty="0">
            <a:solidFill>
              <a:sysClr val="windowText" lastClr="000000"/>
            </a:solidFill>
          </a:endParaRPr>
        </a:p>
      </dgm:t>
    </dgm:pt>
    <dgm:pt modelId="{589EB77F-D689-4B52-86F3-E4840D993004}" type="parTrans" cxnId="{DFCFCF4E-DBA2-4B9C-A349-E416460B7931}">
      <dgm:prSet/>
      <dgm:spPr/>
      <dgm:t>
        <a:bodyPr/>
        <a:lstStyle/>
        <a:p>
          <a:endParaRPr lang="en-IN"/>
        </a:p>
      </dgm:t>
    </dgm:pt>
    <dgm:pt modelId="{A5641E63-BA3E-4352-838E-D6D09B132B2D}" type="sibTrans" cxnId="{DFCFCF4E-DBA2-4B9C-A349-E416460B7931}">
      <dgm:prSet/>
      <dgm:spPr/>
      <dgm:t>
        <a:bodyPr/>
        <a:lstStyle/>
        <a:p>
          <a:endParaRPr lang="en-IN"/>
        </a:p>
      </dgm:t>
    </dgm:pt>
    <dgm:pt modelId="{B8B716B7-EE16-4FA5-A528-07733BEDE6A1}">
      <dgm:prSet custT="1"/>
      <dgm:spPr/>
      <dgm:t>
        <a:bodyPr/>
        <a:lstStyle/>
        <a:p>
          <a:endParaRPr lang="en-US" sz="1400" dirty="0">
            <a:solidFill>
              <a:sysClr val="windowText" lastClr="000000"/>
            </a:solidFill>
          </a:endParaRPr>
        </a:p>
      </dgm:t>
    </dgm:pt>
    <dgm:pt modelId="{E08CC98B-2A2C-4853-AB13-A1DE3DCFC0D9}" type="parTrans" cxnId="{F077D1AB-DBBF-496A-A265-EBA733C9E665}">
      <dgm:prSet/>
      <dgm:spPr/>
      <dgm:t>
        <a:bodyPr/>
        <a:lstStyle/>
        <a:p>
          <a:endParaRPr lang="en-IN"/>
        </a:p>
      </dgm:t>
    </dgm:pt>
    <dgm:pt modelId="{B4BCBC9E-0C3D-41BE-AB29-9923753FF34F}" type="sibTrans" cxnId="{F077D1AB-DBBF-496A-A265-EBA733C9E665}">
      <dgm:prSet/>
      <dgm:spPr/>
      <dgm:t>
        <a:bodyPr/>
        <a:lstStyle/>
        <a:p>
          <a:endParaRPr lang="en-IN"/>
        </a:p>
      </dgm:t>
    </dgm:pt>
    <dgm:pt modelId="{2ED0F390-D934-4D84-92FB-0E42014010AA}">
      <dgm:prSet phldrT="[Text]" custT="1"/>
      <dgm:spPr>
        <a:solidFill>
          <a:schemeClr val="bg1"/>
        </a:solidFill>
        <a:ln w="50800">
          <a:solidFill>
            <a:srgbClr val="FFD800"/>
          </a:solidFill>
        </a:ln>
      </dgm:spPr>
      <dgm:t>
        <a:bodyPr/>
        <a:lstStyle/>
        <a:p>
          <a:endParaRPr lang="en-US" sz="1400" dirty="0" smtClean="0">
            <a:solidFill>
              <a:schemeClr val="tx1"/>
            </a:solidFill>
          </a:endParaRPr>
        </a:p>
      </dgm:t>
    </dgm:pt>
    <dgm:pt modelId="{8228F718-9E47-4746-B2C6-7BD02ADAFAF9}" type="parTrans" cxnId="{53EE705C-FB59-4E2A-9A5A-E656B9DE9DD6}">
      <dgm:prSet/>
      <dgm:spPr/>
      <dgm:t>
        <a:bodyPr/>
        <a:lstStyle/>
        <a:p>
          <a:endParaRPr lang="en-IN"/>
        </a:p>
      </dgm:t>
    </dgm:pt>
    <dgm:pt modelId="{05B186D9-15F9-4B40-9124-EE7AEB01680C}" type="sibTrans" cxnId="{53EE705C-FB59-4E2A-9A5A-E656B9DE9DD6}">
      <dgm:prSet/>
      <dgm:spPr/>
      <dgm:t>
        <a:bodyPr/>
        <a:lstStyle/>
        <a:p>
          <a:endParaRPr lang="en-IN"/>
        </a:p>
      </dgm:t>
    </dgm:pt>
    <dgm:pt modelId="{A4996D30-5E02-4A75-91D3-7B5580704AF1}">
      <dgm:prSet phldrT="[Text]" custT="1"/>
      <dgm:spPr>
        <a:solidFill>
          <a:schemeClr val="bg1"/>
        </a:solidFill>
        <a:ln w="50800">
          <a:solidFill>
            <a:srgbClr val="FFD800"/>
          </a:solidFill>
        </a:ln>
      </dgm:spPr>
      <dgm:t>
        <a:bodyPr/>
        <a:lstStyle/>
        <a:p>
          <a:r>
            <a:rPr lang="en-US" sz="1400" dirty="0" smtClean="0">
              <a:solidFill>
                <a:schemeClr val="tx1"/>
              </a:solidFill>
            </a:rPr>
            <a:t>Under qualified community worker provided with on the job training</a:t>
          </a:r>
        </a:p>
      </dgm:t>
    </dgm:pt>
    <dgm:pt modelId="{1AFF39DE-43E7-4173-922A-820190CEC6C2}" type="parTrans" cxnId="{D6C0682C-DAF0-448E-814D-979C9CBD1E25}">
      <dgm:prSet/>
      <dgm:spPr/>
      <dgm:t>
        <a:bodyPr/>
        <a:lstStyle/>
        <a:p>
          <a:endParaRPr lang="en-IN"/>
        </a:p>
      </dgm:t>
    </dgm:pt>
    <dgm:pt modelId="{8857B170-B280-48AB-9084-B6E7F4E0D01C}" type="sibTrans" cxnId="{D6C0682C-DAF0-448E-814D-979C9CBD1E25}">
      <dgm:prSet/>
      <dgm:spPr/>
      <dgm:t>
        <a:bodyPr/>
        <a:lstStyle/>
        <a:p>
          <a:endParaRPr lang="en-IN"/>
        </a:p>
      </dgm:t>
    </dgm:pt>
    <dgm:pt modelId="{8BBBCB8B-E546-458D-A868-554FF64510FE}">
      <dgm:prSet phldrT="[Text]" custT="1"/>
      <dgm:spPr>
        <a:solidFill>
          <a:schemeClr val="bg1"/>
        </a:solidFill>
        <a:ln w="50800">
          <a:solidFill>
            <a:srgbClr val="FFD800"/>
          </a:solidFill>
        </a:ln>
      </dgm:spPr>
      <dgm:t>
        <a:bodyPr/>
        <a:lstStyle/>
        <a:p>
          <a:endParaRPr lang="en-US" sz="1400" dirty="0" smtClean="0">
            <a:solidFill>
              <a:schemeClr val="tx1"/>
            </a:solidFill>
          </a:endParaRPr>
        </a:p>
      </dgm:t>
    </dgm:pt>
    <dgm:pt modelId="{BE88008E-8442-4577-9652-C01F18FD8681}" type="parTrans" cxnId="{432CE6B1-DFF6-4BBF-81CB-57D35C769EF8}">
      <dgm:prSet/>
      <dgm:spPr/>
      <dgm:t>
        <a:bodyPr/>
        <a:lstStyle/>
        <a:p>
          <a:endParaRPr lang="en-IN"/>
        </a:p>
      </dgm:t>
    </dgm:pt>
    <dgm:pt modelId="{50BEA45A-F1E9-45DE-A1EC-0BB642A39594}" type="sibTrans" cxnId="{432CE6B1-DFF6-4BBF-81CB-57D35C769EF8}">
      <dgm:prSet/>
      <dgm:spPr/>
      <dgm:t>
        <a:bodyPr/>
        <a:lstStyle/>
        <a:p>
          <a:endParaRPr lang="en-IN"/>
        </a:p>
      </dgm:t>
    </dgm:pt>
    <dgm:pt modelId="{A6C56035-230B-4873-9100-D85C05B11E30}">
      <dgm:prSet phldrT="[Text]" custT="1"/>
      <dgm:spPr>
        <a:solidFill>
          <a:schemeClr val="bg1"/>
        </a:solidFill>
        <a:ln w="50800">
          <a:solidFill>
            <a:srgbClr val="C00000"/>
          </a:solidFill>
        </a:ln>
      </dgm:spPr>
      <dgm:t>
        <a:bodyPr/>
        <a:lstStyle/>
        <a:p>
          <a:pPr algn="l"/>
          <a:endParaRPr lang="en-IN" sz="1400" dirty="0">
            <a:solidFill>
              <a:schemeClr val="tx1"/>
            </a:solidFill>
          </a:endParaRPr>
        </a:p>
      </dgm:t>
    </dgm:pt>
    <dgm:pt modelId="{92E52A27-6DF8-4115-BE3E-F471E7861BB5}" type="parTrans" cxnId="{39CD80D0-869B-4D6D-ABEF-FF9124A45699}">
      <dgm:prSet/>
      <dgm:spPr/>
      <dgm:t>
        <a:bodyPr/>
        <a:lstStyle/>
        <a:p>
          <a:endParaRPr lang="en-IN"/>
        </a:p>
      </dgm:t>
    </dgm:pt>
    <dgm:pt modelId="{C95FCDEE-61F4-4DCE-9C07-176E60402572}" type="sibTrans" cxnId="{39CD80D0-869B-4D6D-ABEF-FF9124A45699}">
      <dgm:prSet/>
      <dgm:spPr/>
      <dgm:t>
        <a:bodyPr/>
        <a:lstStyle/>
        <a:p>
          <a:endParaRPr lang="en-IN"/>
        </a:p>
      </dgm:t>
    </dgm:pt>
    <dgm:pt modelId="{2E038239-2DCA-4BE9-BEB8-15B5D2B3C25D}">
      <dgm:prSet phldrT="[Text]" custT="1"/>
      <dgm:spPr>
        <a:solidFill>
          <a:schemeClr val="bg1"/>
        </a:solidFill>
        <a:ln w="50800">
          <a:solidFill>
            <a:srgbClr val="336600"/>
          </a:solidFill>
        </a:ln>
      </dgm:spPr>
      <dgm:t>
        <a:bodyPr/>
        <a:lstStyle/>
        <a:p>
          <a:pPr algn="l"/>
          <a:r>
            <a:rPr lang="en-US" sz="1400" dirty="0" smtClean="0">
              <a:solidFill>
                <a:sysClr val="windowText" lastClr="000000"/>
              </a:solidFill>
            </a:rPr>
            <a:t>Heterogeneous age group</a:t>
          </a:r>
          <a:endParaRPr lang="en-IN" sz="1400" dirty="0">
            <a:solidFill>
              <a:sysClr val="windowText" lastClr="000000"/>
            </a:solidFill>
          </a:endParaRPr>
        </a:p>
      </dgm:t>
    </dgm:pt>
    <dgm:pt modelId="{95D603C2-9AE6-44B5-B73F-537BE7424ED3}" type="parTrans" cxnId="{23899FBC-5F71-49C1-8BA3-C358DE2EDC8B}">
      <dgm:prSet/>
      <dgm:spPr/>
      <dgm:t>
        <a:bodyPr/>
        <a:lstStyle/>
        <a:p>
          <a:endParaRPr lang="en-IN"/>
        </a:p>
      </dgm:t>
    </dgm:pt>
    <dgm:pt modelId="{B184C80D-AFE2-4020-85F2-EB86F8E34CAD}" type="sibTrans" cxnId="{23899FBC-5F71-49C1-8BA3-C358DE2EDC8B}">
      <dgm:prSet/>
      <dgm:spPr/>
      <dgm:t>
        <a:bodyPr/>
        <a:lstStyle/>
        <a:p>
          <a:endParaRPr lang="en-IN"/>
        </a:p>
      </dgm:t>
    </dgm:pt>
    <dgm:pt modelId="{0B79EDAD-7542-4DC2-98AE-A37851A151C9}">
      <dgm:prSet custT="1"/>
      <dgm:spPr/>
      <dgm:t>
        <a:bodyPr/>
        <a:lstStyle/>
        <a:p>
          <a:endParaRPr lang="en-US" sz="1400" dirty="0">
            <a:solidFill>
              <a:schemeClr val="tx1"/>
            </a:solidFill>
          </a:endParaRPr>
        </a:p>
      </dgm:t>
    </dgm:pt>
    <dgm:pt modelId="{28B2E99F-3F7C-4A80-BBC5-3C9991DDE0DF}" type="parTrans" cxnId="{F57C5E5F-2CFF-4013-BE05-ABF06BF9C670}">
      <dgm:prSet/>
      <dgm:spPr/>
      <dgm:t>
        <a:bodyPr/>
        <a:lstStyle/>
        <a:p>
          <a:endParaRPr lang="en-IN"/>
        </a:p>
      </dgm:t>
    </dgm:pt>
    <dgm:pt modelId="{2CE01369-E1BC-49F7-A768-D6A57B6145A3}" type="sibTrans" cxnId="{F57C5E5F-2CFF-4013-BE05-ABF06BF9C670}">
      <dgm:prSet/>
      <dgm:spPr/>
      <dgm:t>
        <a:bodyPr/>
        <a:lstStyle/>
        <a:p>
          <a:endParaRPr lang="en-IN"/>
        </a:p>
      </dgm:t>
    </dgm:pt>
    <dgm:pt modelId="{036F30D8-0CC4-4CAA-B4BC-EA6853FB7B1D}">
      <dgm:prSet phldrT="[Text]" custT="1"/>
      <dgm:spPr>
        <a:solidFill>
          <a:schemeClr val="bg1"/>
        </a:solidFill>
        <a:ln w="50800">
          <a:solidFill>
            <a:srgbClr val="336600"/>
          </a:solidFill>
        </a:ln>
      </dgm:spPr>
      <dgm:t>
        <a:bodyPr/>
        <a:lstStyle/>
        <a:p>
          <a:pPr algn="l"/>
          <a:endParaRPr lang="en-IN" sz="1400" dirty="0">
            <a:solidFill>
              <a:sysClr val="windowText" lastClr="000000"/>
            </a:solidFill>
          </a:endParaRPr>
        </a:p>
      </dgm:t>
    </dgm:pt>
    <dgm:pt modelId="{9D11A73E-84B3-4ED3-BE89-4FDEA3E7E2A9}" type="parTrans" cxnId="{CADAC01E-4952-4296-842D-D973D07E5768}">
      <dgm:prSet/>
      <dgm:spPr/>
      <dgm:t>
        <a:bodyPr/>
        <a:lstStyle/>
        <a:p>
          <a:endParaRPr lang="en-IN"/>
        </a:p>
      </dgm:t>
    </dgm:pt>
    <dgm:pt modelId="{6101C6E0-B142-4EF4-A72F-9E0301B1E563}" type="sibTrans" cxnId="{CADAC01E-4952-4296-842D-D973D07E5768}">
      <dgm:prSet/>
      <dgm:spPr/>
      <dgm:t>
        <a:bodyPr/>
        <a:lstStyle/>
        <a:p>
          <a:endParaRPr lang="en-IN"/>
        </a:p>
      </dgm:t>
    </dgm:pt>
    <dgm:pt modelId="{38D77F5C-399B-4C29-9583-C9DBF3C5A9C0}">
      <dgm:prSet custT="1"/>
      <dgm:spPr/>
      <dgm:t>
        <a:bodyPr/>
        <a:lstStyle/>
        <a:p>
          <a:endParaRPr lang="en-US" sz="1400" dirty="0">
            <a:solidFill>
              <a:schemeClr val="tx1"/>
            </a:solidFill>
          </a:endParaRPr>
        </a:p>
      </dgm:t>
    </dgm:pt>
    <dgm:pt modelId="{BD6A5D7A-AE4B-4262-9105-7D67D1F42409}" type="parTrans" cxnId="{36A7D0DA-CA69-428F-A0A6-3EFE4489392D}">
      <dgm:prSet/>
      <dgm:spPr/>
      <dgm:t>
        <a:bodyPr/>
        <a:lstStyle/>
        <a:p>
          <a:endParaRPr lang="en-IN"/>
        </a:p>
      </dgm:t>
    </dgm:pt>
    <dgm:pt modelId="{3FA0EF55-A562-40C8-B7B0-FB24D331B210}" type="sibTrans" cxnId="{36A7D0DA-CA69-428F-A0A6-3EFE4489392D}">
      <dgm:prSet/>
      <dgm:spPr/>
      <dgm:t>
        <a:bodyPr/>
        <a:lstStyle/>
        <a:p>
          <a:endParaRPr lang="en-IN"/>
        </a:p>
      </dgm:t>
    </dgm:pt>
    <dgm:pt modelId="{9994EE56-BB8F-4AF2-9D0F-B1AC0584746F}">
      <dgm:prSet custT="1"/>
      <dgm:spPr/>
      <dgm:t>
        <a:bodyPr/>
        <a:lstStyle/>
        <a:p>
          <a:endParaRPr lang="en-US" sz="1400" dirty="0">
            <a:solidFill>
              <a:schemeClr val="tx1"/>
            </a:solidFill>
          </a:endParaRPr>
        </a:p>
      </dgm:t>
    </dgm:pt>
    <dgm:pt modelId="{87B21489-CCC5-4214-A23B-1144A0BA422A}" type="parTrans" cxnId="{DB8A55AC-6E80-4C9A-A622-9C1F851722E5}">
      <dgm:prSet/>
      <dgm:spPr/>
      <dgm:t>
        <a:bodyPr/>
        <a:lstStyle/>
        <a:p>
          <a:endParaRPr lang="en-IN"/>
        </a:p>
      </dgm:t>
    </dgm:pt>
    <dgm:pt modelId="{85489025-1F54-47A9-ADAE-BC944F8F7F62}" type="sibTrans" cxnId="{DB8A55AC-6E80-4C9A-A622-9C1F851722E5}">
      <dgm:prSet/>
      <dgm:spPr/>
      <dgm:t>
        <a:bodyPr/>
        <a:lstStyle/>
        <a:p>
          <a:endParaRPr lang="en-IN"/>
        </a:p>
      </dgm:t>
    </dgm:pt>
    <dgm:pt modelId="{17B60177-F030-4B72-86A3-B0332DF3464F}">
      <dgm:prSet custT="1"/>
      <dgm:spPr/>
      <dgm:t>
        <a:bodyPr/>
        <a:lstStyle/>
        <a:p>
          <a:endParaRPr lang="en-US" sz="1400" dirty="0">
            <a:solidFill>
              <a:sysClr val="windowText" lastClr="000000"/>
            </a:solidFill>
          </a:endParaRPr>
        </a:p>
      </dgm:t>
    </dgm:pt>
    <dgm:pt modelId="{D4B26D25-574C-48EC-95EB-1B25A13A8D51}" type="parTrans" cxnId="{257232BF-1F20-4045-BB63-DB3E60122A45}">
      <dgm:prSet/>
      <dgm:spPr/>
      <dgm:t>
        <a:bodyPr/>
        <a:lstStyle/>
        <a:p>
          <a:endParaRPr lang="en-IN"/>
        </a:p>
      </dgm:t>
    </dgm:pt>
    <dgm:pt modelId="{EBD44A2D-7D47-4847-AFF8-93ECA4EBBA42}" type="sibTrans" cxnId="{257232BF-1F20-4045-BB63-DB3E60122A45}">
      <dgm:prSet/>
      <dgm:spPr/>
      <dgm:t>
        <a:bodyPr/>
        <a:lstStyle/>
        <a:p>
          <a:endParaRPr lang="en-IN"/>
        </a:p>
      </dgm:t>
    </dgm:pt>
    <dgm:pt modelId="{472407C1-3EA3-4EC3-ADF9-03132EF2661B}">
      <dgm:prSet custT="1"/>
      <dgm:spPr/>
      <dgm:t>
        <a:bodyPr/>
        <a:lstStyle/>
        <a:p>
          <a:endParaRPr lang="en-US" sz="1400" dirty="0">
            <a:solidFill>
              <a:sysClr val="windowText" lastClr="000000"/>
            </a:solidFill>
          </a:endParaRPr>
        </a:p>
      </dgm:t>
    </dgm:pt>
    <dgm:pt modelId="{79032BEB-C5EA-4597-81F6-D373F1CA9C1D}" type="parTrans" cxnId="{E9CBBB79-639C-40A2-8564-E9AB0A16CBCB}">
      <dgm:prSet/>
      <dgm:spPr/>
      <dgm:t>
        <a:bodyPr/>
        <a:lstStyle/>
        <a:p>
          <a:endParaRPr lang="en-IN"/>
        </a:p>
      </dgm:t>
    </dgm:pt>
    <dgm:pt modelId="{FA36B982-90B6-444B-AC82-A5F1BF279A46}" type="sibTrans" cxnId="{E9CBBB79-639C-40A2-8564-E9AB0A16CBCB}">
      <dgm:prSet/>
      <dgm:spPr/>
      <dgm:t>
        <a:bodyPr/>
        <a:lstStyle/>
        <a:p>
          <a:endParaRPr lang="en-IN"/>
        </a:p>
      </dgm:t>
    </dgm:pt>
    <dgm:pt modelId="{928F5A32-BE4E-42F0-B32D-1A9469F7FD11}" type="pres">
      <dgm:prSet presAssocID="{6FF77899-7494-4376-9B20-D70B088321A5}" presName="linearFlow" presStyleCnt="0">
        <dgm:presLayoutVars>
          <dgm:dir/>
          <dgm:animLvl val="lvl"/>
          <dgm:resizeHandles/>
        </dgm:presLayoutVars>
      </dgm:prSet>
      <dgm:spPr/>
      <dgm:t>
        <a:bodyPr/>
        <a:lstStyle/>
        <a:p>
          <a:endParaRPr lang="en-IN"/>
        </a:p>
      </dgm:t>
    </dgm:pt>
    <dgm:pt modelId="{9C9FCDC5-CC83-4D42-A7D6-4EE926FFDB92}" type="pres">
      <dgm:prSet presAssocID="{2FC7468B-51F7-42E1-98D7-9E841CC305C5}" presName="compositeNode" presStyleCnt="0">
        <dgm:presLayoutVars>
          <dgm:bulletEnabled val="1"/>
        </dgm:presLayoutVars>
      </dgm:prSet>
      <dgm:spPr/>
    </dgm:pt>
    <dgm:pt modelId="{B448F1AF-8A35-4B23-A021-FDEAD4B9F4FC}" type="pres">
      <dgm:prSet presAssocID="{2FC7468B-51F7-42E1-98D7-9E841CC305C5}" presName="imag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7000" r="-17000"/>
          </a:stretch>
        </a:blipFill>
      </dgm:spPr>
      <dgm:t>
        <a:bodyPr/>
        <a:lstStyle/>
        <a:p>
          <a:endParaRPr lang="en-IN"/>
        </a:p>
      </dgm:t>
    </dgm:pt>
    <dgm:pt modelId="{DC9F2F68-D41B-4182-858A-E9D72CBD8E43}" type="pres">
      <dgm:prSet presAssocID="{2FC7468B-51F7-42E1-98D7-9E841CC305C5}" presName="childNode" presStyleLbl="node1" presStyleIdx="0" presStyleCnt="3" custScaleX="114819" custScaleY="109773">
        <dgm:presLayoutVars>
          <dgm:bulletEnabled val="1"/>
        </dgm:presLayoutVars>
      </dgm:prSet>
      <dgm:spPr/>
      <dgm:t>
        <a:bodyPr/>
        <a:lstStyle/>
        <a:p>
          <a:endParaRPr lang="en-IN"/>
        </a:p>
      </dgm:t>
    </dgm:pt>
    <dgm:pt modelId="{005EA754-14EE-42F2-B4CF-5163F7926657}" type="pres">
      <dgm:prSet presAssocID="{2FC7468B-51F7-42E1-98D7-9E841CC305C5}" presName="parentNode" presStyleLbl="revTx" presStyleIdx="0" presStyleCnt="3">
        <dgm:presLayoutVars>
          <dgm:chMax val="0"/>
          <dgm:bulletEnabled val="1"/>
        </dgm:presLayoutVars>
      </dgm:prSet>
      <dgm:spPr/>
      <dgm:t>
        <a:bodyPr/>
        <a:lstStyle/>
        <a:p>
          <a:endParaRPr lang="en-IN"/>
        </a:p>
      </dgm:t>
    </dgm:pt>
    <dgm:pt modelId="{AD887F23-ED17-4B5F-9E41-594BC2DBDED0}" type="pres">
      <dgm:prSet presAssocID="{D8773221-BC22-41A3-9796-B5C831692668}" presName="sibTrans" presStyleCnt="0"/>
      <dgm:spPr/>
    </dgm:pt>
    <dgm:pt modelId="{848F9765-1BF3-4502-A9CE-1121B7C59174}" type="pres">
      <dgm:prSet presAssocID="{CED18EED-6E7F-4C10-9225-83CFD730D765}" presName="compositeNode" presStyleCnt="0">
        <dgm:presLayoutVars>
          <dgm:bulletEnabled val="1"/>
        </dgm:presLayoutVars>
      </dgm:prSet>
      <dgm:spPr/>
    </dgm:pt>
    <dgm:pt modelId="{B1819782-2E92-40C4-BB7A-1242DD3E899A}" type="pres">
      <dgm:prSet presAssocID="{CED18EED-6E7F-4C10-9225-83CFD730D765}" presName="imag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17000" r="-17000"/>
          </a:stretch>
        </a:blipFill>
      </dgm:spPr>
      <dgm:t>
        <a:bodyPr/>
        <a:lstStyle/>
        <a:p>
          <a:endParaRPr lang="en-IN"/>
        </a:p>
      </dgm:t>
    </dgm:pt>
    <dgm:pt modelId="{961CA486-69E9-4224-B2AA-F6DD6D5723DF}" type="pres">
      <dgm:prSet presAssocID="{CED18EED-6E7F-4C10-9225-83CFD730D765}" presName="childNode" presStyleLbl="node1" presStyleIdx="1" presStyleCnt="3" custScaleX="114819" custScaleY="109773">
        <dgm:presLayoutVars>
          <dgm:bulletEnabled val="1"/>
        </dgm:presLayoutVars>
      </dgm:prSet>
      <dgm:spPr/>
      <dgm:t>
        <a:bodyPr/>
        <a:lstStyle/>
        <a:p>
          <a:endParaRPr lang="en-IN"/>
        </a:p>
      </dgm:t>
    </dgm:pt>
    <dgm:pt modelId="{76700802-C810-4A4D-8184-DC720467060A}" type="pres">
      <dgm:prSet presAssocID="{CED18EED-6E7F-4C10-9225-83CFD730D765}" presName="parentNode" presStyleLbl="revTx" presStyleIdx="1" presStyleCnt="3">
        <dgm:presLayoutVars>
          <dgm:chMax val="0"/>
          <dgm:bulletEnabled val="1"/>
        </dgm:presLayoutVars>
      </dgm:prSet>
      <dgm:spPr/>
      <dgm:t>
        <a:bodyPr/>
        <a:lstStyle/>
        <a:p>
          <a:endParaRPr lang="en-IN"/>
        </a:p>
      </dgm:t>
    </dgm:pt>
    <dgm:pt modelId="{C0E40A3F-57FB-4B29-A96A-69324380CC1C}" type="pres">
      <dgm:prSet presAssocID="{AF3E77C3-4766-4B95-BD22-F7EF1C8A7718}" presName="sibTrans" presStyleCnt="0"/>
      <dgm:spPr/>
    </dgm:pt>
    <dgm:pt modelId="{441C3369-22DF-41DB-9AD8-3E68DD7CABAF}" type="pres">
      <dgm:prSet presAssocID="{0CCDDA1B-D45E-4A0A-B3DE-D6225CCE7BA4}" presName="compositeNode" presStyleCnt="0">
        <dgm:presLayoutVars>
          <dgm:bulletEnabled val="1"/>
        </dgm:presLayoutVars>
      </dgm:prSet>
      <dgm:spPr/>
    </dgm:pt>
    <dgm:pt modelId="{BC40418A-1C92-4C99-9731-86A857306473}" type="pres">
      <dgm:prSet presAssocID="{0CCDDA1B-D45E-4A0A-B3DE-D6225CCE7BA4}" presName="imag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dgm:spPr>
      <dgm:t>
        <a:bodyPr/>
        <a:lstStyle/>
        <a:p>
          <a:endParaRPr lang="en-IN"/>
        </a:p>
      </dgm:t>
    </dgm:pt>
    <dgm:pt modelId="{B64B7FB0-8D64-448C-9798-EB3BFFC9FBD9}" type="pres">
      <dgm:prSet presAssocID="{0CCDDA1B-D45E-4A0A-B3DE-D6225CCE7BA4}" presName="childNode" presStyleLbl="node1" presStyleIdx="2" presStyleCnt="3" custScaleX="114819" custScaleY="109773">
        <dgm:presLayoutVars>
          <dgm:bulletEnabled val="1"/>
        </dgm:presLayoutVars>
      </dgm:prSet>
      <dgm:spPr/>
      <dgm:t>
        <a:bodyPr/>
        <a:lstStyle/>
        <a:p>
          <a:endParaRPr lang="en-IN"/>
        </a:p>
      </dgm:t>
    </dgm:pt>
    <dgm:pt modelId="{29291660-1F2E-4E43-BB33-84808D1A2D7A}" type="pres">
      <dgm:prSet presAssocID="{0CCDDA1B-D45E-4A0A-B3DE-D6225CCE7BA4}" presName="parentNode" presStyleLbl="revTx" presStyleIdx="2" presStyleCnt="3">
        <dgm:presLayoutVars>
          <dgm:chMax val="0"/>
          <dgm:bulletEnabled val="1"/>
        </dgm:presLayoutVars>
      </dgm:prSet>
      <dgm:spPr/>
      <dgm:t>
        <a:bodyPr/>
        <a:lstStyle/>
        <a:p>
          <a:endParaRPr lang="en-IN"/>
        </a:p>
      </dgm:t>
    </dgm:pt>
  </dgm:ptLst>
  <dgm:cxnLst>
    <dgm:cxn modelId="{AE0B7627-2D66-40C4-BD00-B0CAA9A67555}" type="presOf" srcId="{52D0B31D-7D95-4812-857F-07ACC8EBE0D3}" destId="{961CA486-69E9-4224-B2AA-F6DD6D5723DF}" srcOrd="0" destOrd="1" presId="urn:microsoft.com/office/officeart/2005/8/layout/hList2#1"/>
    <dgm:cxn modelId="{570399BA-EF6E-4622-856C-1621DC3D66B3}" srcId="{CED18EED-6E7F-4C10-9225-83CFD730D765}" destId="{50AC0422-F355-4D99-A065-4E68E1559D17}" srcOrd="11" destOrd="0" parTransId="{2C50D758-B009-4530-BBEA-765891C0134E}" sibTransId="{EAA27551-B27F-418E-9865-7926F51023D6}"/>
    <dgm:cxn modelId="{8BEDA0B5-9B62-4165-9185-2205EF068CDA}" srcId="{2FC7468B-51F7-42E1-98D7-9E841CC305C5}" destId="{0C25173A-C25F-4C4F-A3C8-13FDDF28F640}" srcOrd="5" destOrd="0" parTransId="{8D7353AA-B22D-42B4-AD47-F1AA35D5A434}" sibTransId="{91355A6D-3E8C-4B2D-AE66-F663E5167C43}"/>
    <dgm:cxn modelId="{409B33CB-9F7A-4630-8A56-FA7D9BDBD3F7}" srcId="{CED18EED-6E7F-4C10-9225-83CFD730D765}" destId="{0FECC8F1-E82A-4774-8CBB-F7F6404130D2}" srcOrd="9" destOrd="0" parTransId="{D289F41A-6BA6-4723-A885-CFA8339EC6B9}" sibTransId="{88BFE6B9-F9CE-4D19-95A0-EBA44266BAD4}"/>
    <dgm:cxn modelId="{1F9ED309-F51C-478B-8597-73EC9DCFF41D}" srcId="{CED18EED-6E7F-4C10-9225-83CFD730D765}" destId="{A13CDFCB-BBE5-487B-99B2-8C1550582BA0}" srcOrd="6" destOrd="0" parTransId="{6353D8B3-4A9D-414D-A3B8-ABB82A995A19}" sibTransId="{324BAA1C-3688-4E94-8A86-40F52733F5CD}"/>
    <dgm:cxn modelId="{896B99F4-F029-460E-BDBA-DFDC32001ADD}" srcId="{0CCDDA1B-D45E-4A0A-B3DE-D6225CCE7BA4}" destId="{4FA420AD-1BE9-4056-BA65-B0DC334E7ECE}" srcOrd="7" destOrd="0" parTransId="{92CA08C6-C6F6-436F-A50A-EF76561288C3}" sibTransId="{5A754C88-9690-402E-9228-4C5ACCFFA7CB}"/>
    <dgm:cxn modelId="{4C67A63C-EFB4-4DCA-9604-5B2EE119F8E4}" type="presOf" srcId="{A4996D30-5E02-4A75-91D3-7B5580704AF1}" destId="{DC9F2F68-D41B-4182-858A-E9D72CBD8E43}" srcOrd="0" destOrd="11" presId="urn:microsoft.com/office/officeart/2005/8/layout/hList2#1"/>
    <dgm:cxn modelId="{980833C3-3BF1-4CB0-B463-3247371A7DC9}" srcId="{CED18EED-6E7F-4C10-9225-83CFD730D765}" destId="{42AD25F1-89DC-434B-B73A-172D4155C4DE}" srcOrd="3" destOrd="0" parTransId="{A0A2E6A4-7024-4680-98C1-F113F2716BA2}" sibTransId="{6A6C51BB-3E2F-4179-8D27-55316EB17A5D}"/>
    <dgm:cxn modelId="{9A9337A1-9A94-4D0D-8177-90E617E0ACC7}" type="presOf" srcId="{97DE6A4D-8610-45D6-BBF9-E67851421AB5}" destId="{B64B7FB0-8D64-448C-9798-EB3BFFC9FBD9}" srcOrd="0" destOrd="1" presId="urn:microsoft.com/office/officeart/2005/8/layout/hList2#1"/>
    <dgm:cxn modelId="{8AFA544A-C89E-4F51-9665-E85B5F4D99C7}" srcId="{0CCDDA1B-D45E-4A0A-B3DE-D6225CCE7BA4}" destId="{13045B8B-1DFE-4EA2-9994-304CED4F7CE0}" srcOrd="12" destOrd="0" parTransId="{EF8FF4D8-0553-424C-A707-B701CFBDD0F9}" sibTransId="{B41DBE8F-093E-423C-ADB3-C16C3CCE7378}"/>
    <dgm:cxn modelId="{C723F94D-AC60-4216-A815-1F84F3CF21E7}" type="presOf" srcId="{E27EEAFC-5731-41AA-A25F-E213CE859C8D}" destId="{DC9F2F68-D41B-4182-858A-E9D72CBD8E43}" srcOrd="0" destOrd="2" presId="urn:microsoft.com/office/officeart/2005/8/layout/hList2#1"/>
    <dgm:cxn modelId="{39CD80D0-869B-4D6D-ABEF-FF9124A45699}" srcId="{CED18EED-6E7F-4C10-9225-83CFD730D765}" destId="{A6C56035-230B-4873-9100-D85C05B11E30}" srcOrd="2" destOrd="0" parTransId="{92E52A27-6DF8-4115-BE3E-F471E7861BB5}" sibTransId="{C95FCDEE-61F4-4DCE-9C07-176E60402572}"/>
    <dgm:cxn modelId="{DE991EA1-ACE3-4AEB-B03B-DE532BB32F4C}" type="presOf" srcId="{25822704-43A5-4744-B300-4BCB8AEBB800}" destId="{B64B7FB0-8D64-448C-9798-EB3BFFC9FBD9}" srcOrd="0" destOrd="9" presId="urn:microsoft.com/office/officeart/2005/8/layout/hList2#1"/>
    <dgm:cxn modelId="{5F6CE8B5-87B2-45B2-A86F-DB816192626D}" type="presOf" srcId="{2E038239-2DCA-4BE9-BEB8-15B5D2B3C25D}" destId="{B64B7FB0-8D64-448C-9798-EB3BFFC9FBD9}" srcOrd="0" destOrd="2" presId="urn:microsoft.com/office/officeart/2005/8/layout/hList2#1"/>
    <dgm:cxn modelId="{F20220A5-1C26-4CC1-ABF4-0E75240354B1}" type="presOf" srcId="{8BBBCB8B-E546-458D-A868-554FF64510FE}" destId="{DC9F2F68-D41B-4182-858A-E9D72CBD8E43}" srcOrd="0" destOrd="10" presId="urn:microsoft.com/office/officeart/2005/8/layout/hList2#1"/>
    <dgm:cxn modelId="{9304B636-746A-4DC4-8DD9-25B9CF237D0E}" type="presOf" srcId="{C4259D09-242E-46AD-B7BD-EFC033D1C5C9}" destId="{961CA486-69E9-4224-B2AA-F6DD6D5723DF}" srcOrd="0" destOrd="13" presId="urn:microsoft.com/office/officeart/2005/8/layout/hList2#1"/>
    <dgm:cxn modelId="{63B16957-C271-41A3-B292-DB4ADFA6F0EA}" srcId="{2FC7468B-51F7-42E1-98D7-9E841CC305C5}" destId="{A7FB96EA-4FD0-4C69-B7FB-CBC8E9C74667}" srcOrd="8" destOrd="0" parTransId="{2FBC0C40-FEAF-4564-B64B-91B91EB27F3E}" sibTransId="{E747228A-368A-4101-947E-20898BC27736}"/>
    <dgm:cxn modelId="{800A2659-7E8B-4B30-8140-FB22196B5D0B}" type="presOf" srcId="{C259A067-BBE2-4C99-8680-42DD8F7BDBA1}" destId="{961CA486-69E9-4224-B2AA-F6DD6D5723DF}" srcOrd="0" destOrd="14" presId="urn:microsoft.com/office/officeart/2005/8/layout/hList2#1"/>
    <dgm:cxn modelId="{89725130-AC84-46A6-8535-2A095D7B8D2F}" type="presOf" srcId="{FF33AFBF-D266-41CF-A91D-32302F7EBD9D}" destId="{DC9F2F68-D41B-4182-858A-E9D72CBD8E43}" srcOrd="0" destOrd="1" presId="urn:microsoft.com/office/officeart/2005/8/layout/hList2#1"/>
    <dgm:cxn modelId="{359F91D5-488E-4547-9F19-8F3E38CA024B}" srcId="{0CCDDA1B-D45E-4A0A-B3DE-D6225CCE7BA4}" destId="{2400D57A-ABB9-4C38-BCB8-8CB3BF4CF674}" srcOrd="13" destOrd="0" parTransId="{AAB7B971-5389-4A94-B277-CED8349D6EB3}" sibTransId="{CEDD788A-D8D0-4107-ADFE-F72D4553A69A}"/>
    <dgm:cxn modelId="{46DFC8A7-0ECB-4B55-9AA5-FB8B775E12EB}" type="presOf" srcId="{38D77F5C-399B-4C29-9583-C9DBF3C5A9C0}" destId="{961CA486-69E9-4224-B2AA-F6DD6D5723DF}" srcOrd="0" destOrd="5" presId="urn:microsoft.com/office/officeart/2005/8/layout/hList2#1"/>
    <dgm:cxn modelId="{CFD2477F-0378-4A24-B259-11A083F18A17}" type="presOf" srcId="{E308C2A5-D1E0-4715-8755-F948F022F848}" destId="{961CA486-69E9-4224-B2AA-F6DD6D5723DF}" srcOrd="0" destOrd="12" presId="urn:microsoft.com/office/officeart/2005/8/layout/hList2#1"/>
    <dgm:cxn modelId="{D75B36BF-578A-40CD-97C8-4B8097E3D0B1}" type="presOf" srcId="{A2EDB75C-1A67-435D-AB0F-33F5A7B1D239}" destId="{B64B7FB0-8D64-448C-9798-EB3BFFC9FBD9}" srcOrd="0" destOrd="4" presId="urn:microsoft.com/office/officeart/2005/8/layout/hList2#1"/>
    <dgm:cxn modelId="{EB7C4C4F-04A2-4B6D-9C04-D784D82A010C}" srcId="{2FC7468B-51F7-42E1-98D7-9E841CC305C5}" destId="{E27EEAFC-5731-41AA-A25F-E213CE859C8D}" srcOrd="2" destOrd="0" parTransId="{86A73E41-6181-4185-8694-A5F36D30ECBD}" sibTransId="{9B833470-F433-4E78-8828-380B8E16ECCD}"/>
    <dgm:cxn modelId="{913484EE-F812-46DF-8D66-9AFFE81421C7}" type="presOf" srcId="{A6C56035-230B-4873-9100-D85C05B11E30}" destId="{961CA486-69E9-4224-B2AA-F6DD6D5723DF}" srcOrd="0" destOrd="2" presId="urn:microsoft.com/office/officeart/2005/8/layout/hList2#1"/>
    <dgm:cxn modelId="{61E97BDE-A0C0-4DEA-A0BB-7985E491028F}" srcId="{0CCDDA1B-D45E-4A0A-B3DE-D6225CCE7BA4}" destId="{A2EDB75C-1A67-435D-AB0F-33F5A7B1D239}" srcOrd="4" destOrd="0" parTransId="{25C8458B-A138-493E-A38B-182AE7597B9D}" sibTransId="{EA4C62C3-585A-4A42-9443-161D6892349D}"/>
    <dgm:cxn modelId="{E9CBBB79-639C-40A2-8564-E9AB0A16CBCB}" srcId="{0CCDDA1B-D45E-4A0A-B3DE-D6225CCE7BA4}" destId="{472407C1-3EA3-4EC3-ADF9-03132EF2661B}" srcOrd="11" destOrd="0" parTransId="{79032BEB-C5EA-4597-81F6-D373F1CA9C1D}" sibTransId="{FA36B982-90B6-444B-AC82-A5F1BF279A46}"/>
    <dgm:cxn modelId="{4D1C0727-52CA-4A72-82B1-E160B9DB72F1}" type="presOf" srcId="{4FA420AD-1BE9-4056-BA65-B0DC334E7ECE}" destId="{B64B7FB0-8D64-448C-9798-EB3BFFC9FBD9}" srcOrd="0" destOrd="7" presId="urn:microsoft.com/office/officeart/2005/8/layout/hList2#1"/>
    <dgm:cxn modelId="{682AEEFB-CAAE-4165-962B-0922F634E9EF}" type="presOf" srcId="{CED18EED-6E7F-4C10-9225-83CFD730D765}" destId="{76700802-C810-4A4D-8184-DC720467060A}" srcOrd="0" destOrd="0" presId="urn:microsoft.com/office/officeart/2005/8/layout/hList2#1"/>
    <dgm:cxn modelId="{432CE6B1-DFF6-4BBF-81CB-57D35C769EF8}" srcId="{2FC7468B-51F7-42E1-98D7-9E841CC305C5}" destId="{8BBBCB8B-E546-458D-A868-554FF64510FE}" srcOrd="10" destOrd="0" parTransId="{BE88008E-8442-4577-9652-C01F18FD8681}" sibTransId="{50BEA45A-F1E9-45DE-A1EC-0BB642A39594}"/>
    <dgm:cxn modelId="{437AA2B4-CBC0-4D32-9EFC-3BA3BDD20A6A}" type="presOf" srcId="{A7FB96EA-4FD0-4C69-B7FB-CBC8E9C74667}" destId="{DC9F2F68-D41B-4182-858A-E9D72CBD8E43}" srcOrd="0" destOrd="8" presId="urn:microsoft.com/office/officeart/2005/8/layout/hList2#1"/>
    <dgm:cxn modelId="{FCA7C25E-BEA0-418F-A246-BBA4FBB19BD2}" type="presOf" srcId="{50BA445F-6013-4B47-86F6-AAFEFD0DE6C0}" destId="{DC9F2F68-D41B-4182-858A-E9D72CBD8E43}" srcOrd="0" destOrd="7" presId="urn:microsoft.com/office/officeart/2005/8/layout/hList2#1"/>
    <dgm:cxn modelId="{344A8E09-291E-477B-9990-3D2255F2F296}" srcId="{2FC7468B-51F7-42E1-98D7-9E841CC305C5}" destId="{96E56860-EFC8-48B3-8161-BA79B3C1ADA4}" srcOrd="3" destOrd="0" parTransId="{EFB029CC-4BDC-4373-A89F-502CBF5A54EF}" sibTransId="{96C974A8-48AA-41F6-86CE-72F0FDF3578A}"/>
    <dgm:cxn modelId="{52686A67-7963-4F19-A83F-54A4935140DF}" type="presOf" srcId="{9E126AB0-8BB1-4338-BD3E-FC05687F39BD}" destId="{961CA486-69E9-4224-B2AA-F6DD6D5723DF}" srcOrd="0" destOrd="10" presId="urn:microsoft.com/office/officeart/2005/8/layout/hList2#1"/>
    <dgm:cxn modelId="{465A37AD-31FA-4975-8B5C-FF0D49311B79}" type="presOf" srcId="{6FF77899-7494-4376-9B20-D70B088321A5}" destId="{928F5A32-BE4E-42F0-B32D-1A9469F7FD11}" srcOrd="0" destOrd="0" presId="urn:microsoft.com/office/officeart/2005/8/layout/hList2#1"/>
    <dgm:cxn modelId="{408C9EEE-95E8-4737-8338-901082D8E762}" type="presOf" srcId="{42AD25F1-89DC-434B-B73A-172D4155C4DE}" destId="{961CA486-69E9-4224-B2AA-F6DD6D5723DF}" srcOrd="0" destOrd="3" presId="urn:microsoft.com/office/officeart/2005/8/layout/hList2#1"/>
    <dgm:cxn modelId="{36A7D0DA-CA69-428F-A0A6-3EFE4489392D}" srcId="{CED18EED-6E7F-4C10-9225-83CFD730D765}" destId="{38D77F5C-399B-4C29-9583-C9DBF3C5A9C0}" srcOrd="5" destOrd="0" parTransId="{BD6A5D7A-AE4B-4262-9105-7D67D1F42409}" sibTransId="{3FA0EF55-A562-40C8-B7B0-FB24D331B210}"/>
    <dgm:cxn modelId="{92017742-009D-4CF9-BAD9-6B8D6F0F0B78}" srcId="{0CCDDA1B-D45E-4A0A-B3DE-D6225CCE7BA4}" destId="{4B0FA8EF-E4B9-4F16-8FFC-CA4545D81E1C}" srcOrd="5" destOrd="0" parTransId="{FF214509-7B9A-4716-A75F-E6E219BB8A5F}" sibTransId="{B6117533-872E-4DD7-88C5-D6479E71D1F8}"/>
    <dgm:cxn modelId="{D6C0682C-DAF0-448E-814D-979C9CBD1E25}" srcId="{2FC7468B-51F7-42E1-98D7-9E841CC305C5}" destId="{A4996D30-5E02-4A75-91D3-7B5580704AF1}" srcOrd="11" destOrd="0" parTransId="{1AFF39DE-43E7-4173-922A-820190CEC6C2}" sibTransId="{8857B170-B280-48AB-9084-B6E7F4E0D01C}"/>
    <dgm:cxn modelId="{ABA93001-8A4B-40AC-AB52-F5EF28F76D67}" type="presOf" srcId="{0CCDDA1B-D45E-4A0A-B3DE-D6225CCE7BA4}" destId="{29291660-1F2E-4E43-BB33-84808D1A2D7A}" srcOrd="0" destOrd="0" presId="urn:microsoft.com/office/officeart/2005/8/layout/hList2#1"/>
    <dgm:cxn modelId="{7B5B7718-1BE1-4620-A1C4-A2FDA940A9B1}" type="presOf" srcId="{2400D57A-ABB9-4C38-BCB8-8CB3BF4CF674}" destId="{B64B7FB0-8D64-448C-9798-EB3BFFC9FBD9}" srcOrd="0" destOrd="13" presId="urn:microsoft.com/office/officeart/2005/8/layout/hList2#1"/>
    <dgm:cxn modelId="{F3A87CA4-3C54-4728-9ABD-A40DDB7E3538}" type="presOf" srcId="{0C25173A-C25F-4C4F-A3C8-13FDDF28F640}" destId="{DC9F2F68-D41B-4182-858A-E9D72CBD8E43}" srcOrd="0" destOrd="5" presId="urn:microsoft.com/office/officeart/2005/8/layout/hList2#1"/>
    <dgm:cxn modelId="{8B3BA0FD-B050-4D75-B816-32C5152025F5}" type="presOf" srcId="{96E56860-EFC8-48B3-8161-BA79B3C1ADA4}" destId="{DC9F2F68-D41B-4182-858A-E9D72CBD8E43}" srcOrd="0" destOrd="3" presId="urn:microsoft.com/office/officeart/2005/8/layout/hList2#1"/>
    <dgm:cxn modelId="{8B6E5A3B-B61F-44DC-AD93-682EA3FB809B}" type="presOf" srcId="{A5AB32BA-19C8-4A17-9195-4FBBAA81B2B8}" destId="{961CA486-69E9-4224-B2AA-F6DD6D5723DF}" srcOrd="0" destOrd="0" presId="urn:microsoft.com/office/officeart/2005/8/layout/hList2#1"/>
    <dgm:cxn modelId="{DB8A55AC-6E80-4C9A-A622-9C1F851722E5}" srcId="{CED18EED-6E7F-4C10-9225-83CFD730D765}" destId="{9994EE56-BB8F-4AF2-9D0F-B1AC0584746F}" srcOrd="7" destOrd="0" parTransId="{87B21489-CCC5-4214-A23B-1144A0BA422A}" sibTransId="{85489025-1F54-47A9-ADAE-BC944F8F7F62}"/>
    <dgm:cxn modelId="{E18E1985-1ED2-4311-942E-3A5FB14A8BC9}" srcId="{6FF77899-7494-4376-9B20-D70B088321A5}" destId="{CED18EED-6E7F-4C10-9225-83CFD730D765}" srcOrd="1" destOrd="0" parTransId="{76919C7F-68EE-4885-A78C-275024CB962F}" sibTransId="{AF3E77C3-4766-4B95-BD22-F7EF1C8A7718}"/>
    <dgm:cxn modelId="{AB2BDBD4-74D8-463F-9E6C-6909F7AEE342}" srcId="{CED18EED-6E7F-4C10-9225-83CFD730D765}" destId="{A5AB32BA-19C8-4A17-9195-4FBBAA81B2B8}" srcOrd="0" destOrd="0" parTransId="{12C8402F-46DD-40E4-92CD-FBB3E06E20DF}" sibTransId="{ABCB2E8F-E525-42FE-927F-2DCB4D7BDC01}"/>
    <dgm:cxn modelId="{232445D0-4BD7-4DD6-8887-CD23C6F60A87}" type="presOf" srcId="{13045B8B-1DFE-4EA2-9994-304CED4F7CE0}" destId="{B64B7FB0-8D64-448C-9798-EB3BFFC9FBD9}" srcOrd="0" destOrd="12" presId="urn:microsoft.com/office/officeart/2005/8/layout/hList2#1"/>
    <dgm:cxn modelId="{4F5129ED-BBCC-444D-911E-395D47858A6B}" type="presOf" srcId="{A13CDFCB-BBE5-487B-99B2-8C1550582BA0}" destId="{961CA486-69E9-4224-B2AA-F6DD6D5723DF}" srcOrd="0" destOrd="6" presId="urn:microsoft.com/office/officeart/2005/8/layout/hList2#1"/>
    <dgm:cxn modelId="{B61B3FFF-BC52-440A-A43E-1E4FE60D438B}" type="presOf" srcId="{B6CEFCF8-DDA2-4C03-9926-706397EDA948}" destId="{DC9F2F68-D41B-4182-858A-E9D72CBD8E43}" srcOrd="0" destOrd="9" presId="urn:microsoft.com/office/officeart/2005/8/layout/hList2#1"/>
    <dgm:cxn modelId="{8C4999A8-8B8A-47AB-A766-28E90AB9F90D}" type="presOf" srcId="{2FC7468B-51F7-42E1-98D7-9E841CC305C5}" destId="{005EA754-14EE-42F2-B4CF-5163F7926657}" srcOrd="0" destOrd="0" presId="urn:microsoft.com/office/officeart/2005/8/layout/hList2#1"/>
    <dgm:cxn modelId="{384429F6-AF50-4259-B714-0DA8DCDCF3CD}" type="presOf" srcId="{973355B4-95C0-4B18-84AB-C684E4FB27AA}" destId="{DC9F2F68-D41B-4182-858A-E9D72CBD8E43}" srcOrd="0" destOrd="6" presId="urn:microsoft.com/office/officeart/2005/8/layout/hList2#1"/>
    <dgm:cxn modelId="{C5587C4B-DC2D-4EDD-918C-2E79EBA25127}" srcId="{6FF77899-7494-4376-9B20-D70B088321A5}" destId="{2FC7468B-51F7-42E1-98D7-9E841CC305C5}" srcOrd="0" destOrd="0" parTransId="{14BEBC3C-8DA0-4A47-A1E1-39EB10054F2F}" sibTransId="{D8773221-BC22-41A3-9796-B5C831692668}"/>
    <dgm:cxn modelId="{D9434649-B400-439D-995C-5CA79949171C}" type="presOf" srcId="{2ED0F390-D934-4D84-92FB-0E42014010AA}" destId="{DC9F2F68-D41B-4182-858A-E9D72CBD8E43}" srcOrd="0" destOrd="12" presId="urn:microsoft.com/office/officeart/2005/8/layout/hList2#1"/>
    <dgm:cxn modelId="{DFCFCF4E-DBA2-4B9C-A349-E416460B7931}" srcId="{0CCDDA1B-D45E-4A0A-B3DE-D6225CCE7BA4}" destId="{25822704-43A5-4744-B300-4BCB8AEBB800}" srcOrd="9" destOrd="0" parTransId="{589EB77F-D689-4B52-86F3-E4840D993004}" sibTransId="{A5641E63-BA3E-4352-838E-D6D09B132B2D}"/>
    <dgm:cxn modelId="{CADAC01E-4952-4296-842D-D973D07E5768}" srcId="{0CCDDA1B-D45E-4A0A-B3DE-D6225CCE7BA4}" destId="{036F30D8-0CC4-4CAA-B4BC-EA6853FB7B1D}" srcOrd="3" destOrd="0" parTransId="{9D11A73E-84B3-4ED3-BE89-4FDEA3E7E2A9}" sibTransId="{6101C6E0-B142-4EF4-A72F-9E0301B1E563}"/>
    <dgm:cxn modelId="{53EE705C-FB59-4E2A-9A5A-E656B9DE9DD6}" srcId="{2FC7468B-51F7-42E1-98D7-9E841CC305C5}" destId="{2ED0F390-D934-4D84-92FB-0E42014010AA}" srcOrd="12" destOrd="0" parTransId="{8228F718-9E47-4746-B2C6-7BD02ADAFAF9}" sibTransId="{05B186D9-15F9-4B40-9124-EE7AEB01680C}"/>
    <dgm:cxn modelId="{ECA00BAA-3887-40C2-A75A-8664B47C4D46}" srcId="{0CCDDA1B-D45E-4A0A-B3DE-D6225CCE7BA4}" destId="{E9191390-0267-4F7B-A730-82562730F621}" srcOrd="6" destOrd="0" parTransId="{7CDE4288-9EEA-4599-B0AB-21084D5655E5}" sibTransId="{70B3D5FF-AC77-4CA9-962E-F8750A5C81AE}"/>
    <dgm:cxn modelId="{62D8ACB6-643A-427E-B436-A22398A05305}" type="presOf" srcId="{0FECC8F1-E82A-4774-8CBB-F7F6404130D2}" destId="{961CA486-69E9-4224-B2AA-F6DD6D5723DF}" srcOrd="0" destOrd="9" presId="urn:microsoft.com/office/officeart/2005/8/layout/hList2#1"/>
    <dgm:cxn modelId="{1DA6BBD5-DB63-4857-94CD-2A499416E523}" srcId="{CED18EED-6E7F-4C10-9225-83CFD730D765}" destId="{E308C2A5-D1E0-4715-8755-F948F022F848}" srcOrd="12" destOrd="0" parTransId="{200EDF95-7102-4667-9F86-6567FC3951DB}" sibTransId="{F6C5A892-DF7F-4EE6-9C9F-24C8163F1E89}"/>
    <dgm:cxn modelId="{62909BC9-6BBB-4969-B95E-CD0981B81FDB}" type="presOf" srcId="{6521CE62-5072-4557-8047-B78971A6384C}" destId="{DC9F2F68-D41B-4182-858A-E9D72CBD8E43}" srcOrd="0" destOrd="4" presId="urn:microsoft.com/office/officeart/2005/8/layout/hList2#1"/>
    <dgm:cxn modelId="{F57C5E5F-2CFF-4013-BE05-ABF06BF9C670}" srcId="{CED18EED-6E7F-4C10-9225-83CFD730D765}" destId="{0B79EDAD-7542-4DC2-98AE-A37851A151C9}" srcOrd="4" destOrd="0" parTransId="{28B2E99F-3F7C-4A80-BBC5-3C9991DDE0DF}" sibTransId="{2CE01369-E1BC-49F7-A768-D6A57B6145A3}"/>
    <dgm:cxn modelId="{5C860DB8-0EBE-409A-8725-2F6E634CB490}" srcId="{2FC7468B-51F7-42E1-98D7-9E841CC305C5}" destId="{6521CE62-5072-4557-8047-B78971A6384C}" srcOrd="4" destOrd="0" parTransId="{B86652A8-10B3-468B-9929-2A635770F731}" sibTransId="{B3FF8D2D-AEA0-477A-A776-04B1780628EE}"/>
    <dgm:cxn modelId="{3A19016B-D1F8-4306-BDB3-065313D4BFCC}" type="presOf" srcId="{41D1EEFD-FF48-4115-A57E-42E84B6E90DC}" destId="{DC9F2F68-D41B-4182-858A-E9D72CBD8E43}" srcOrd="0" destOrd="0" presId="urn:microsoft.com/office/officeart/2005/8/layout/hList2#1"/>
    <dgm:cxn modelId="{D1405957-FEB5-4657-B567-70015FA90F38}" srcId="{0CCDDA1B-D45E-4A0A-B3DE-D6225CCE7BA4}" destId="{D276B9ED-90B3-496B-8F65-D37636E9C823}" srcOrd="0" destOrd="0" parTransId="{FAB7B009-3DA6-43CE-8800-C7B3A53D3AD8}" sibTransId="{0759F0BE-D65E-48A9-992A-F7787541C111}"/>
    <dgm:cxn modelId="{B6DB0A18-0BCA-415E-B572-8608E1685034}" srcId="{2FC7468B-51F7-42E1-98D7-9E841CC305C5}" destId="{41D1EEFD-FF48-4115-A57E-42E84B6E90DC}" srcOrd="0" destOrd="0" parTransId="{830F0666-A226-474B-ADBB-D0F40338175F}" sibTransId="{38360EC8-F846-4A1B-A6EE-087D0068181C}"/>
    <dgm:cxn modelId="{51A866AC-AEF9-47D7-943E-41F91A544643}" srcId="{0CCDDA1B-D45E-4A0A-B3DE-D6225CCE7BA4}" destId="{97DE6A4D-8610-45D6-BBF9-E67851421AB5}" srcOrd="1" destOrd="0" parTransId="{323CEF2F-1AA1-478F-9256-DDD73AA4E8EE}" sibTransId="{CDB53776-94C4-4187-BE2F-C518E0780CAD}"/>
    <dgm:cxn modelId="{4DAF3D8C-61F9-4DBC-BA55-995C38191A7E}" type="presOf" srcId="{50AC0422-F355-4D99-A065-4E68E1559D17}" destId="{961CA486-69E9-4224-B2AA-F6DD6D5723DF}" srcOrd="0" destOrd="11" presId="urn:microsoft.com/office/officeart/2005/8/layout/hList2#1"/>
    <dgm:cxn modelId="{478BA08B-CB63-4272-8AEB-3F4D8CA408F0}" type="presOf" srcId="{472407C1-3EA3-4EC3-ADF9-03132EF2661B}" destId="{B64B7FB0-8D64-448C-9798-EB3BFFC9FBD9}" srcOrd="0" destOrd="11" presId="urn:microsoft.com/office/officeart/2005/8/layout/hList2#1"/>
    <dgm:cxn modelId="{2863B667-860C-48C6-BC3F-0111C7601157}" srcId="{2FC7468B-51F7-42E1-98D7-9E841CC305C5}" destId="{50BA445F-6013-4B47-86F6-AAFEFD0DE6C0}" srcOrd="7" destOrd="0" parTransId="{88C9ED7F-B5A5-43DA-97A1-A340309B568B}" sibTransId="{5CACA3CB-7BF5-4B82-B143-A0B0D2D7BA9E}"/>
    <dgm:cxn modelId="{A4207A52-E6EF-4FD5-93AD-6565FD61B3B4}" srcId="{CED18EED-6E7F-4C10-9225-83CFD730D765}" destId="{52D0B31D-7D95-4812-857F-07ACC8EBE0D3}" srcOrd="1" destOrd="0" parTransId="{E4B7F79C-EF45-46F4-9A9A-ABFEF69DEB07}" sibTransId="{4EE1635D-B6E6-4677-8A19-CF2A71DFD31F}"/>
    <dgm:cxn modelId="{F21A191E-CA7E-4402-A726-0AE5F50162AB}" type="presOf" srcId="{4B0FA8EF-E4B9-4F16-8FFC-CA4545D81E1C}" destId="{B64B7FB0-8D64-448C-9798-EB3BFFC9FBD9}" srcOrd="0" destOrd="5" presId="urn:microsoft.com/office/officeart/2005/8/layout/hList2#1"/>
    <dgm:cxn modelId="{F63A30D1-596D-4840-B0E5-C116A1D777A2}" type="presOf" srcId="{0B79EDAD-7542-4DC2-98AE-A37851A151C9}" destId="{961CA486-69E9-4224-B2AA-F6DD6D5723DF}" srcOrd="0" destOrd="4" presId="urn:microsoft.com/office/officeart/2005/8/layout/hList2#1"/>
    <dgm:cxn modelId="{257232BF-1F20-4045-BB63-DB3E60122A45}" srcId="{0CCDDA1B-D45E-4A0A-B3DE-D6225CCE7BA4}" destId="{17B60177-F030-4B72-86A3-B0332DF3464F}" srcOrd="10" destOrd="0" parTransId="{D4B26D25-574C-48EC-95EB-1B25A13A8D51}" sibTransId="{EBD44A2D-7D47-4847-AFF8-93ECA4EBBA42}"/>
    <dgm:cxn modelId="{3B65E208-212E-44C1-8F7A-686B16F329E8}" srcId="{CED18EED-6E7F-4C10-9225-83CFD730D765}" destId="{E03BA50B-4C6F-4BB0-BB55-9FE44382EE7E}" srcOrd="8" destOrd="0" parTransId="{E05F5E36-1FB0-4962-B00A-40E276904DF1}" sibTransId="{F6B7008D-2DDC-4F04-ACA1-49ECB6E7D7B3}"/>
    <dgm:cxn modelId="{AE7F17C3-6DD1-4E74-AAC0-B12DC3B5AD9F}" srcId="{CED18EED-6E7F-4C10-9225-83CFD730D765}" destId="{C4259D09-242E-46AD-B7BD-EFC033D1C5C9}" srcOrd="13" destOrd="0" parTransId="{5DD714BE-F331-4E30-A16C-83F11B6C016F}" sibTransId="{D017C450-B113-42F3-8944-71248DB3226D}"/>
    <dgm:cxn modelId="{B04E0282-1370-46EC-8780-52D78A726D15}" srcId="{2FC7468B-51F7-42E1-98D7-9E841CC305C5}" destId="{973355B4-95C0-4B18-84AB-C684E4FB27AA}" srcOrd="6" destOrd="0" parTransId="{3247A42D-6167-4380-8961-EC86896A8AFE}" sibTransId="{AA5D8568-3C7A-43DB-8431-0D3AD9C1A04A}"/>
    <dgm:cxn modelId="{D0D8280C-B935-47AC-A87F-AC50DD21B592}" srcId="{6FF77899-7494-4376-9B20-D70B088321A5}" destId="{0CCDDA1B-D45E-4A0A-B3DE-D6225CCE7BA4}" srcOrd="2" destOrd="0" parTransId="{78FC1CDE-3D99-4100-812F-9A35089A5FEC}" sibTransId="{E917E112-10B1-45C2-B245-88FF5F071A9C}"/>
    <dgm:cxn modelId="{849CD19C-CD82-425C-88EE-C2BC01F97CEB}" type="presOf" srcId="{036F30D8-0CC4-4CAA-B4BC-EA6853FB7B1D}" destId="{B64B7FB0-8D64-448C-9798-EB3BFFC9FBD9}" srcOrd="0" destOrd="3" presId="urn:microsoft.com/office/officeart/2005/8/layout/hList2#1"/>
    <dgm:cxn modelId="{059E2F8E-D587-4ACB-A34A-0477029CA0A1}" srcId="{2FC7468B-51F7-42E1-98D7-9E841CC305C5}" destId="{FF33AFBF-D266-41CF-A91D-32302F7EBD9D}" srcOrd="1" destOrd="0" parTransId="{C1270506-C870-4978-A8A2-DCC784762A1D}" sibTransId="{5B8D87C5-91ED-4776-991D-F61418EB99D0}"/>
    <dgm:cxn modelId="{56891D2E-4C2A-45DF-B87A-48ADD51E162C}" srcId="{CED18EED-6E7F-4C10-9225-83CFD730D765}" destId="{C259A067-BBE2-4C99-8680-42DD8F7BDBA1}" srcOrd="14" destOrd="0" parTransId="{C45F18B6-18C9-48B9-9D54-219274C267D0}" sibTransId="{F1D5FA8E-B198-4C10-9D3A-FE60D8C27111}"/>
    <dgm:cxn modelId="{F077D1AB-DBBF-496A-A265-EBA733C9E665}" srcId="{0CCDDA1B-D45E-4A0A-B3DE-D6225CCE7BA4}" destId="{B8B716B7-EE16-4FA5-A528-07733BEDE6A1}" srcOrd="8" destOrd="0" parTransId="{E08CC98B-2A2C-4853-AB13-A1DE3DCFC0D9}" sibTransId="{B4BCBC9E-0C3D-41BE-AB29-9923753FF34F}"/>
    <dgm:cxn modelId="{A436C03B-C3AD-4C86-8CEE-D5BD098920CC}" type="presOf" srcId="{E03BA50B-4C6F-4BB0-BB55-9FE44382EE7E}" destId="{961CA486-69E9-4224-B2AA-F6DD6D5723DF}" srcOrd="0" destOrd="8" presId="urn:microsoft.com/office/officeart/2005/8/layout/hList2#1"/>
    <dgm:cxn modelId="{83D2CF56-E459-4148-A379-40D21D778A1A}" type="presOf" srcId="{B8B716B7-EE16-4FA5-A528-07733BEDE6A1}" destId="{B64B7FB0-8D64-448C-9798-EB3BFFC9FBD9}" srcOrd="0" destOrd="8" presId="urn:microsoft.com/office/officeart/2005/8/layout/hList2#1"/>
    <dgm:cxn modelId="{90756042-C706-4086-A237-E2C8E36C01B1}" srcId="{2FC7468B-51F7-42E1-98D7-9E841CC305C5}" destId="{B6CEFCF8-DDA2-4C03-9926-706397EDA948}" srcOrd="9" destOrd="0" parTransId="{E65B23F3-1588-409C-94CD-5A671A463152}" sibTransId="{85AC14C9-DC57-423B-BA16-ADB2A9E64309}"/>
    <dgm:cxn modelId="{9B23A862-1C1E-49F3-BBFC-D7A0AD4206ED}" type="presOf" srcId="{9994EE56-BB8F-4AF2-9D0F-B1AC0584746F}" destId="{961CA486-69E9-4224-B2AA-F6DD6D5723DF}" srcOrd="0" destOrd="7" presId="urn:microsoft.com/office/officeart/2005/8/layout/hList2#1"/>
    <dgm:cxn modelId="{7B9927FC-4E81-43CB-B3E5-59CF38BEC8EF}" type="presOf" srcId="{D276B9ED-90B3-496B-8F65-D37636E9C823}" destId="{B64B7FB0-8D64-448C-9798-EB3BFFC9FBD9}" srcOrd="0" destOrd="0" presId="urn:microsoft.com/office/officeart/2005/8/layout/hList2#1"/>
    <dgm:cxn modelId="{23899FBC-5F71-49C1-8BA3-C358DE2EDC8B}" srcId="{0CCDDA1B-D45E-4A0A-B3DE-D6225CCE7BA4}" destId="{2E038239-2DCA-4BE9-BEB8-15B5D2B3C25D}" srcOrd="2" destOrd="0" parTransId="{95D603C2-9AE6-44B5-B73F-537BE7424ED3}" sibTransId="{B184C80D-AFE2-4020-85F2-EB86F8E34CAD}"/>
    <dgm:cxn modelId="{7569EC37-F24C-4CC6-A7F4-6653F0D97B14}" type="presOf" srcId="{17B60177-F030-4B72-86A3-B0332DF3464F}" destId="{B64B7FB0-8D64-448C-9798-EB3BFFC9FBD9}" srcOrd="0" destOrd="10" presId="urn:microsoft.com/office/officeart/2005/8/layout/hList2#1"/>
    <dgm:cxn modelId="{B9346F9A-3BE8-4A6E-95B0-FCE19A38FFCB}" type="presOf" srcId="{E9191390-0267-4F7B-A730-82562730F621}" destId="{B64B7FB0-8D64-448C-9798-EB3BFFC9FBD9}" srcOrd="0" destOrd="6" presId="urn:microsoft.com/office/officeart/2005/8/layout/hList2#1"/>
    <dgm:cxn modelId="{0C4BF474-55EC-4B35-9EAD-0601D0B6026D}" srcId="{CED18EED-6E7F-4C10-9225-83CFD730D765}" destId="{9E126AB0-8BB1-4338-BD3E-FC05687F39BD}" srcOrd="10" destOrd="0" parTransId="{15C12F31-E3D5-452F-94DC-5912442E703B}" sibTransId="{FEDC6535-14C1-4D2A-8AE3-D102661070C0}"/>
    <dgm:cxn modelId="{ACA38BE2-5AE0-48D8-96BF-6821B09C7229}" type="presParOf" srcId="{928F5A32-BE4E-42F0-B32D-1A9469F7FD11}" destId="{9C9FCDC5-CC83-4D42-A7D6-4EE926FFDB92}" srcOrd="0" destOrd="0" presId="urn:microsoft.com/office/officeart/2005/8/layout/hList2#1"/>
    <dgm:cxn modelId="{FDA41025-1F27-4495-AD7D-7D71B2DFA025}" type="presParOf" srcId="{9C9FCDC5-CC83-4D42-A7D6-4EE926FFDB92}" destId="{B448F1AF-8A35-4B23-A021-FDEAD4B9F4FC}" srcOrd="0" destOrd="0" presId="urn:microsoft.com/office/officeart/2005/8/layout/hList2#1"/>
    <dgm:cxn modelId="{E83B0CFA-6BB5-4846-994E-30DD4CEB8E25}" type="presParOf" srcId="{9C9FCDC5-CC83-4D42-A7D6-4EE926FFDB92}" destId="{DC9F2F68-D41B-4182-858A-E9D72CBD8E43}" srcOrd="1" destOrd="0" presId="urn:microsoft.com/office/officeart/2005/8/layout/hList2#1"/>
    <dgm:cxn modelId="{3508C58E-1D1E-4DA0-AC4C-5AD32FBB4915}" type="presParOf" srcId="{9C9FCDC5-CC83-4D42-A7D6-4EE926FFDB92}" destId="{005EA754-14EE-42F2-B4CF-5163F7926657}" srcOrd="2" destOrd="0" presId="urn:microsoft.com/office/officeart/2005/8/layout/hList2#1"/>
    <dgm:cxn modelId="{30BD5E69-68DF-4041-86EF-E3821E3457B0}" type="presParOf" srcId="{928F5A32-BE4E-42F0-B32D-1A9469F7FD11}" destId="{AD887F23-ED17-4B5F-9E41-594BC2DBDED0}" srcOrd="1" destOrd="0" presId="urn:microsoft.com/office/officeart/2005/8/layout/hList2#1"/>
    <dgm:cxn modelId="{F181EF07-ECC1-4451-AA4E-7E1E7FC22D77}" type="presParOf" srcId="{928F5A32-BE4E-42F0-B32D-1A9469F7FD11}" destId="{848F9765-1BF3-4502-A9CE-1121B7C59174}" srcOrd="2" destOrd="0" presId="urn:microsoft.com/office/officeart/2005/8/layout/hList2#1"/>
    <dgm:cxn modelId="{02372713-E506-4E47-9B02-3E370221A437}" type="presParOf" srcId="{848F9765-1BF3-4502-A9CE-1121B7C59174}" destId="{B1819782-2E92-40C4-BB7A-1242DD3E899A}" srcOrd="0" destOrd="0" presId="urn:microsoft.com/office/officeart/2005/8/layout/hList2#1"/>
    <dgm:cxn modelId="{FA3E69D9-D3F0-48DB-9B2F-50DEB8CB9DE2}" type="presParOf" srcId="{848F9765-1BF3-4502-A9CE-1121B7C59174}" destId="{961CA486-69E9-4224-B2AA-F6DD6D5723DF}" srcOrd="1" destOrd="0" presId="urn:microsoft.com/office/officeart/2005/8/layout/hList2#1"/>
    <dgm:cxn modelId="{9E629AA1-1F58-416F-A8A0-252EB0631404}" type="presParOf" srcId="{848F9765-1BF3-4502-A9CE-1121B7C59174}" destId="{76700802-C810-4A4D-8184-DC720467060A}" srcOrd="2" destOrd="0" presId="urn:microsoft.com/office/officeart/2005/8/layout/hList2#1"/>
    <dgm:cxn modelId="{4A385183-0232-4D1D-9D80-C5EDF695620E}" type="presParOf" srcId="{928F5A32-BE4E-42F0-B32D-1A9469F7FD11}" destId="{C0E40A3F-57FB-4B29-A96A-69324380CC1C}" srcOrd="3" destOrd="0" presId="urn:microsoft.com/office/officeart/2005/8/layout/hList2#1"/>
    <dgm:cxn modelId="{3BD8EEF7-6571-4E82-BBE3-AED43ADB1F06}" type="presParOf" srcId="{928F5A32-BE4E-42F0-B32D-1A9469F7FD11}" destId="{441C3369-22DF-41DB-9AD8-3E68DD7CABAF}" srcOrd="4" destOrd="0" presId="urn:microsoft.com/office/officeart/2005/8/layout/hList2#1"/>
    <dgm:cxn modelId="{106397CD-2CE7-405E-9006-787FFCADE201}" type="presParOf" srcId="{441C3369-22DF-41DB-9AD8-3E68DD7CABAF}" destId="{BC40418A-1C92-4C99-9731-86A857306473}" srcOrd="0" destOrd="0" presId="urn:microsoft.com/office/officeart/2005/8/layout/hList2#1"/>
    <dgm:cxn modelId="{89E9674E-4610-417D-92A0-BDAE204A60AF}" type="presParOf" srcId="{441C3369-22DF-41DB-9AD8-3E68DD7CABAF}" destId="{B64B7FB0-8D64-448C-9798-EB3BFFC9FBD9}" srcOrd="1" destOrd="0" presId="urn:microsoft.com/office/officeart/2005/8/layout/hList2#1"/>
    <dgm:cxn modelId="{45840FFE-907E-413F-A5C4-196120E2DF82}" type="presParOf" srcId="{441C3369-22DF-41DB-9AD8-3E68DD7CABAF}" destId="{29291660-1F2E-4E43-BB33-84808D1A2D7A}"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44FEAD-CC95-4612-8C20-84E8467F8C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E83D230-662D-4612-AA63-CAD847B26597}">
      <dgm:prSet phldrT="[Text]" custT="1"/>
      <dgm:spPr/>
      <dgm:t>
        <a:bodyPr/>
        <a:lstStyle/>
        <a:p>
          <a:r>
            <a:rPr lang="en-US" sz="1600" b="1" dirty="0" smtClean="0"/>
            <a:t>Infrastructure and material </a:t>
          </a:r>
          <a:endParaRPr lang="en-US" sz="1600" b="1" dirty="0"/>
        </a:p>
      </dgm:t>
    </dgm:pt>
    <dgm:pt modelId="{492C04A9-B485-425F-A53F-D46CCF8DD89C}" type="parTrans" cxnId="{75E97B6A-5888-4A34-B278-00CAF8631BF7}">
      <dgm:prSet/>
      <dgm:spPr/>
      <dgm:t>
        <a:bodyPr/>
        <a:lstStyle/>
        <a:p>
          <a:endParaRPr lang="en-US" sz="2000"/>
        </a:p>
      </dgm:t>
    </dgm:pt>
    <dgm:pt modelId="{087B0F44-02A2-4349-AEDA-65A5CB6E6325}" type="sibTrans" cxnId="{75E97B6A-5888-4A34-B278-00CAF8631BF7}">
      <dgm:prSet/>
      <dgm:spPr/>
      <dgm:t>
        <a:bodyPr/>
        <a:lstStyle/>
        <a:p>
          <a:endParaRPr lang="en-US" sz="2000"/>
        </a:p>
      </dgm:t>
    </dgm:pt>
    <dgm:pt modelId="{5566E28C-D14F-4A84-AAF9-920C32A90847}">
      <dgm:prSet phldrT="[Text]" custT="1"/>
      <dgm:spPr/>
      <dgm:t>
        <a:bodyPr/>
        <a:lstStyle/>
        <a:p>
          <a:r>
            <a:rPr lang="en-US" sz="1600" b="1" dirty="0" smtClean="0"/>
            <a:t>Classroom Management</a:t>
          </a:r>
          <a:endParaRPr lang="en-US" sz="1600" b="1" dirty="0"/>
        </a:p>
      </dgm:t>
    </dgm:pt>
    <dgm:pt modelId="{68D52A7E-C708-42EC-8866-591A72901B04}" type="parTrans" cxnId="{78AFA36B-4802-4CE3-B2C8-3269B154E283}">
      <dgm:prSet/>
      <dgm:spPr/>
      <dgm:t>
        <a:bodyPr/>
        <a:lstStyle/>
        <a:p>
          <a:endParaRPr lang="en-US" sz="2000"/>
        </a:p>
      </dgm:t>
    </dgm:pt>
    <dgm:pt modelId="{D2E00A24-3E90-4C23-8884-44C7D2677249}" type="sibTrans" cxnId="{78AFA36B-4802-4CE3-B2C8-3269B154E283}">
      <dgm:prSet/>
      <dgm:spPr/>
      <dgm:t>
        <a:bodyPr/>
        <a:lstStyle/>
        <a:p>
          <a:endParaRPr lang="en-US" sz="2000"/>
        </a:p>
      </dgm:t>
    </dgm:pt>
    <dgm:pt modelId="{6A52A3E9-9543-4A07-9AC0-A4B9D1AA66A1}">
      <dgm:prSet phldrT="[Text]" custT="1"/>
      <dgm:spPr/>
      <dgm:t>
        <a:bodyPr/>
        <a:lstStyle/>
        <a:p>
          <a:pPr algn="just"/>
          <a:r>
            <a:rPr lang="en-IN" sz="1600" dirty="0" smtClean="0"/>
            <a:t>Age wise composition of the class and Age appropriateness of activities ensured by teacher</a:t>
          </a:r>
          <a:endParaRPr lang="en-US" sz="1600" dirty="0"/>
        </a:p>
      </dgm:t>
    </dgm:pt>
    <dgm:pt modelId="{D8DB3945-F505-45DB-9B78-300AC119C651}" type="parTrans" cxnId="{63605F63-88C2-4DB3-AC9A-B0EB6399A390}">
      <dgm:prSet/>
      <dgm:spPr/>
      <dgm:t>
        <a:bodyPr/>
        <a:lstStyle/>
        <a:p>
          <a:endParaRPr lang="en-US" sz="2000"/>
        </a:p>
      </dgm:t>
    </dgm:pt>
    <dgm:pt modelId="{DA1B4BD4-09FF-43E5-B0AE-BA6B52E0810D}" type="sibTrans" cxnId="{63605F63-88C2-4DB3-AC9A-B0EB6399A390}">
      <dgm:prSet/>
      <dgm:spPr/>
      <dgm:t>
        <a:bodyPr/>
        <a:lstStyle/>
        <a:p>
          <a:endParaRPr lang="en-US" sz="2000"/>
        </a:p>
      </dgm:t>
    </dgm:pt>
    <dgm:pt modelId="{DF66BA4D-C515-4305-9EEC-17F48C5DCC3D}">
      <dgm:prSet custT="1"/>
      <dgm:spPr/>
      <dgm:t>
        <a:bodyPr/>
        <a:lstStyle/>
        <a:p>
          <a:r>
            <a:rPr lang="en-US" sz="1600" b="1" dirty="0" smtClean="0"/>
            <a:t>Curricular Transaction</a:t>
          </a:r>
          <a:endParaRPr lang="en-US" sz="1600" b="1" dirty="0"/>
        </a:p>
      </dgm:t>
    </dgm:pt>
    <dgm:pt modelId="{CA2D3ACC-C647-4FDB-A104-AE84CBCB1F1A}" type="parTrans" cxnId="{125EBC67-A668-4375-86EE-EC10DF19FCC3}">
      <dgm:prSet/>
      <dgm:spPr/>
      <dgm:t>
        <a:bodyPr/>
        <a:lstStyle/>
        <a:p>
          <a:endParaRPr lang="en-US" sz="2000"/>
        </a:p>
      </dgm:t>
    </dgm:pt>
    <dgm:pt modelId="{1FE7CA30-F40C-46EF-844E-10732D3E5933}" type="sibTrans" cxnId="{125EBC67-A668-4375-86EE-EC10DF19FCC3}">
      <dgm:prSet/>
      <dgm:spPr/>
      <dgm:t>
        <a:bodyPr/>
        <a:lstStyle/>
        <a:p>
          <a:endParaRPr lang="en-US" sz="2000"/>
        </a:p>
      </dgm:t>
    </dgm:pt>
    <dgm:pt modelId="{56160C27-D9C1-4DCB-9359-C9CB0FDAE837}">
      <dgm:prSet custT="1"/>
      <dgm:spPr/>
      <dgm:t>
        <a:bodyPr/>
        <a:lstStyle/>
        <a:p>
          <a:r>
            <a:rPr lang="en-US" sz="1600" b="1" dirty="0" smtClean="0"/>
            <a:t>Teacher Disposition</a:t>
          </a:r>
          <a:endParaRPr lang="en-US" sz="1600" b="1" dirty="0"/>
        </a:p>
      </dgm:t>
    </dgm:pt>
    <dgm:pt modelId="{BF99D923-CDED-488E-A60B-785CF8D2599F}" type="parTrans" cxnId="{C73BAC46-8598-4F3A-A90B-F186A9EFA874}">
      <dgm:prSet/>
      <dgm:spPr/>
      <dgm:t>
        <a:bodyPr/>
        <a:lstStyle/>
        <a:p>
          <a:endParaRPr lang="en-US" sz="2000"/>
        </a:p>
      </dgm:t>
    </dgm:pt>
    <dgm:pt modelId="{7A520F6D-5930-456A-9DCF-92F5A0C8DDB6}" type="sibTrans" cxnId="{C73BAC46-8598-4F3A-A90B-F186A9EFA874}">
      <dgm:prSet/>
      <dgm:spPr/>
      <dgm:t>
        <a:bodyPr/>
        <a:lstStyle/>
        <a:p>
          <a:endParaRPr lang="en-US" sz="2000"/>
        </a:p>
      </dgm:t>
    </dgm:pt>
    <dgm:pt modelId="{AECEAADD-6F13-472C-BEA3-EAA54EE2653D}">
      <dgm:prSet custT="1"/>
      <dgm:spPr/>
      <dgm:t>
        <a:bodyPr/>
        <a:lstStyle/>
        <a:p>
          <a:r>
            <a:rPr lang="en-IN" sz="1600" dirty="0" smtClean="0"/>
            <a:t>Liberal classroom</a:t>
          </a:r>
          <a:endParaRPr lang="en-US" sz="1600" dirty="0"/>
        </a:p>
      </dgm:t>
    </dgm:pt>
    <dgm:pt modelId="{139CF8B1-0604-4668-A76A-033441AD1335}" type="parTrans" cxnId="{A8BC85F8-D9B0-4B4C-A84F-05379DD0423A}">
      <dgm:prSet/>
      <dgm:spPr/>
      <dgm:t>
        <a:bodyPr/>
        <a:lstStyle/>
        <a:p>
          <a:endParaRPr lang="en-US" sz="2000"/>
        </a:p>
      </dgm:t>
    </dgm:pt>
    <dgm:pt modelId="{12D35E35-539A-46A2-9E49-F8CB8F535849}" type="sibTrans" cxnId="{A8BC85F8-D9B0-4B4C-A84F-05379DD0423A}">
      <dgm:prSet/>
      <dgm:spPr/>
      <dgm:t>
        <a:bodyPr/>
        <a:lstStyle/>
        <a:p>
          <a:endParaRPr lang="en-US" sz="2000"/>
        </a:p>
      </dgm:t>
    </dgm:pt>
    <dgm:pt modelId="{3EB20B67-341B-44E2-83C1-252DA7E10E46}">
      <dgm:prSet custT="1"/>
      <dgm:spPr/>
      <dgm:t>
        <a:bodyPr/>
        <a:lstStyle/>
        <a:p>
          <a:r>
            <a:rPr lang="en-US" sz="1600" baseline="0" dirty="0" smtClean="0"/>
            <a:t>Activities for language development</a:t>
          </a:r>
          <a:endParaRPr lang="en-US" sz="1600" dirty="0"/>
        </a:p>
      </dgm:t>
    </dgm:pt>
    <dgm:pt modelId="{E72DA3E7-EFC4-4916-8B6A-D050B85D9DA3}" type="parTrans" cxnId="{FA552741-D207-482F-ADD7-0939CBFD3950}">
      <dgm:prSet/>
      <dgm:spPr/>
      <dgm:t>
        <a:bodyPr/>
        <a:lstStyle/>
        <a:p>
          <a:endParaRPr lang="en-US" sz="2000"/>
        </a:p>
      </dgm:t>
    </dgm:pt>
    <dgm:pt modelId="{40AFFC76-60EC-4593-8F61-0EEA5AD5F073}" type="sibTrans" cxnId="{FA552741-D207-482F-ADD7-0939CBFD3950}">
      <dgm:prSet/>
      <dgm:spPr/>
      <dgm:t>
        <a:bodyPr/>
        <a:lstStyle/>
        <a:p>
          <a:endParaRPr lang="en-US" sz="2000"/>
        </a:p>
      </dgm:t>
    </dgm:pt>
    <dgm:pt modelId="{51C9639E-2776-4CBB-8970-5DC468DBCF4A}">
      <dgm:prSet custT="1"/>
      <dgm:spPr/>
      <dgm:t>
        <a:bodyPr/>
        <a:lstStyle/>
        <a:p>
          <a:r>
            <a:rPr lang="en-IN" sz="1600" dirty="0" smtClean="0"/>
            <a:t>Ensuring teacher-child interaction</a:t>
          </a:r>
          <a:endParaRPr lang="en-US" sz="1600" dirty="0"/>
        </a:p>
      </dgm:t>
    </dgm:pt>
    <dgm:pt modelId="{ABC86B34-74DB-4A9D-A464-E9F1A508F46C}" type="parTrans" cxnId="{0865E69B-B9C5-456C-9E75-390B8B1D520B}">
      <dgm:prSet/>
      <dgm:spPr/>
      <dgm:t>
        <a:bodyPr/>
        <a:lstStyle/>
        <a:p>
          <a:endParaRPr lang="en-US"/>
        </a:p>
      </dgm:t>
    </dgm:pt>
    <dgm:pt modelId="{A3FC2CB2-BB28-4451-8C52-1925CC58D6AA}" type="sibTrans" cxnId="{0865E69B-B9C5-456C-9E75-390B8B1D520B}">
      <dgm:prSet/>
      <dgm:spPr/>
      <dgm:t>
        <a:bodyPr/>
        <a:lstStyle/>
        <a:p>
          <a:endParaRPr lang="en-US"/>
        </a:p>
      </dgm:t>
    </dgm:pt>
    <dgm:pt modelId="{FD709005-A375-4ECD-89DC-85B562894F5B}">
      <dgm:prSet phldrT="[Text]" custT="1"/>
      <dgm:spPr/>
      <dgm:t>
        <a:bodyPr/>
        <a:lstStyle/>
        <a:p>
          <a:pPr algn="just"/>
          <a:r>
            <a:rPr lang="en-US" sz="1600" dirty="0" smtClean="0"/>
            <a:t>Availability of indoor learning and outdoor play material </a:t>
          </a:r>
          <a:endParaRPr lang="en-US" sz="1600" dirty="0"/>
        </a:p>
      </dgm:t>
    </dgm:pt>
    <dgm:pt modelId="{70948214-C971-4EB9-AD39-059C8710EEF6}" type="sibTrans" cxnId="{3832E754-A7BD-4C9A-BE5D-69BB90398C2E}">
      <dgm:prSet/>
      <dgm:spPr/>
      <dgm:t>
        <a:bodyPr/>
        <a:lstStyle/>
        <a:p>
          <a:endParaRPr lang="en-US" sz="2000"/>
        </a:p>
      </dgm:t>
    </dgm:pt>
    <dgm:pt modelId="{95CB34EA-5087-4B99-9DD6-39FC723AA1D0}" type="parTrans" cxnId="{3832E754-A7BD-4C9A-BE5D-69BB90398C2E}">
      <dgm:prSet/>
      <dgm:spPr/>
      <dgm:t>
        <a:bodyPr/>
        <a:lstStyle/>
        <a:p>
          <a:endParaRPr lang="en-US" sz="2000"/>
        </a:p>
      </dgm:t>
    </dgm:pt>
    <dgm:pt modelId="{4879BBAD-D49D-41A2-97CD-5C6BA7F54048}">
      <dgm:prSet custT="1"/>
      <dgm:spPr/>
      <dgm:t>
        <a:bodyPr/>
        <a:lstStyle/>
        <a:p>
          <a:r>
            <a:rPr lang="en-US" sz="1600" dirty="0" smtClean="0"/>
            <a:t>Activities conducted for fine and gross motor development</a:t>
          </a:r>
          <a:endParaRPr lang="en-US" sz="1600" dirty="0"/>
        </a:p>
      </dgm:t>
    </dgm:pt>
    <dgm:pt modelId="{FECCB6AF-9BBF-423C-99CF-CD49DD03221D}" type="parTrans" cxnId="{C9491422-3F32-47EE-9E8E-FA923C27961B}">
      <dgm:prSet/>
      <dgm:spPr/>
      <dgm:t>
        <a:bodyPr/>
        <a:lstStyle/>
        <a:p>
          <a:endParaRPr lang="en-IN"/>
        </a:p>
      </dgm:t>
    </dgm:pt>
    <dgm:pt modelId="{D8A670F2-9925-4B5E-9C0F-6AA48DE3380D}" type="sibTrans" cxnId="{C9491422-3F32-47EE-9E8E-FA923C27961B}">
      <dgm:prSet/>
      <dgm:spPr/>
      <dgm:t>
        <a:bodyPr/>
        <a:lstStyle/>
        <a:p>
          <a:endParaRPr lang="en-IN"/>
        </a:p>
      </dgm:t>
    </dgm:pt>
    <dgm:pt modelId="{3A76B006-3732-4F1B-9FFB-B7F8B7E893D5}">
      <dgm:prSet phldrT="[Text]" custT="1"/>
      <dgm:spPr/>
      <dgm:t>
        <a:bodyPr/>
        <a:lstStyle/>
        <a:p>
          <a:pPr algn="just"/>
          <a:r>
            <a:rPr lang="en-US" sz="1600" dirty="0" smtClean="0"/>
            <a:t>Appropriate space and seating facility </a:t>
          </a:r>
          <a:endParaRPr lang="en-US" sz="1600" dirty="0"/>
        </a:p>
      </dgm:t>
    </dgm:pt>
    <dgm:pt modelId="{8E56FE7B-6F0B-4861-84D9-3E866ECFB487}" type="parTrans" cxnId="{15098824-DD05-444A-BF69-96E36382F4ED}">
      <dgm:prSet/>
      <dgm:spPr/>
      <dgm:t>
        <a:bodyPr/>
        <a:lstStyle/>
        <a:p>
          <a:endParaRPr lang="en-IN"/>
        </a:p>
      </dgm:t>
    </dgm:pt>
    <dgm:pt modelId="{E674121D-A939-421A-B109-148823538649}" type="sibTrans" cxnId="{15098824-DD05-444A-BF69-96E36382F4ED}">
      <dgm:prSet/>
      <dgm:spPr/>
      <dgm:t>
        <a:bodyPr/>
        <a:lstStyle/>
        <a:p>
          <a:endParaRPr lang="en-IN"/>
        </a:p>
      </dgm:t>
    </dgm:pt>
    <dgm:pt modelId="{D20284D5-7E19-447E-AF80-E42E6CCFDEFA}">
      <dgm:prSet custT="1"/>
      <dgm:spPr/>
      <dgm:t>
        <a:bodyPr/>
        <a:lstStyle/>
        <a:p>
          <a:r>
            <a:rPr lang="en-US" sz="1600" dirty="0" smtClean="0"/>
            <a:t>Activities for development of creativity </a:t>
          </a:r>
          <a:endParaRPr lang="en-US" sz="1600" dirty="0"/>
        </a:p>
      </dgm:t>
    </dgm:pt>
    <dgm:pt modelId="{F5C16A94-CA5C-41A2-B713-D0A1E3651259}" type="parTrans" cxnId="{EA11A1CB-6675-41E9-9D61-DBD403EA33B0}">
      <dgm:prSet/>
      <dgm:spPr/>
      <dgm:t>
        <a:bodyPr/>
        <a:lstStyle/>
        <a:p>
          <a:endParaRPr lang="en-IN"/>
        </a:p>
      </dgm:t>
    </dgm:pt>
    <dgm:pt modelId="{99D0E712-9825-4394-9E31-8CE117FA26A4}" type="sibTrans" cxnId="{EA11A1CB-6675-41E9-9D61-DBD403EA33B0}">
      <dgm:prSet/>
      <dgm:spPr/>
      <dgm:t>
        <a:bodyPr/>
        <a:lstStyle/>
        <a:p>
          <a:endParaRPr lang="en-IN"/>
        </a:p>
      </dgm:t>
    </dgm:pt>
    <dgm:pt modelId="{AD4A68FA-CCE1-4140-8435-2C518A911B97}">
      <dgm:prSet custT="1"/>
      <dgm:spPr/>
      <dgm:t>
        <a:bodyPr/>
        <a:lstStyle/>
        <a:p>
          <a:r>
            <a:rPr lang="en-US" sz="1600" dirty="0" smtClean="0"/>
            <a:t>No bias against gender and children with special needs</a:t>
          </a:r>
          <a:endParaRPr lang="en-US" sz="1600" dirty="0"/>
        </a:p>
      </dgm:t>
    </dgm:pt>
    <dgm:pt modelId="{2FFBBB7C-92D9-448C-8F73-C567CA51505D}" type="parTrans" cxnId="{97B83BA5-0D6F-4030-A14F-0BAF0B259C16}">
      <dgm:prSet/>
      <dgm:spPr/>
      <dgm:t>
        <a:bodyPr/>
        <a:lstStyle/>
        <a:p>
          <a:endParaRPr lang="en-IN"/>
        </a:p>
      </dgm:t>
    </dgm:pt>
    <dgm:pt modelId="{604FA954-2634-4AA2-BD8C-6788A585DA56}" type="sibTrans" cxnId="{97B83BA5-0D6F-4030-A14F-0BAF0B259C16}">
      <dgm:prSet/>
      <dgm:spPr/>
      <dgm:t>
        <a:bodyPr/>
        <a:lstStyle/>
        <a:p>
          <a:endParaRPr lang="en-IN"/>
        </a:p>
      </dgm:t>
    </dgm:pt>
    <dgm:pt modelId="{2EEC12C5-BFF6-443C-826C-8D68CA671869}">
      <dgm:prSet custT="1"/>
      <dgm:spPr/>
      <dgm:t>
        <a:bodyPr/>
        <a:lstStyle/>
        <a:p>
          <a:r>
            <a:rPr lang="en-US" sz="1600" baseline="0" dirty="0" smtClean="0"/>
            <a:t>Activities conducted for f</a:t>
          </a:r>
          <a:r>
            <a:rPr lang="en-US" sz="1600" dirty="0" smtClean="0"/>
            <a:t>ree</a:t>
          </a:r>
          <a:r>
            <a:rPr lang="en-US" sz="1600" baseline="0" dirty="0" smtClean="0"/>
            <a:t> and guided play</a:t>
          </a:r>
          <a:endParaRPr lang="en-US" sz="1600" dirty="0"/>
        </a:p>
      </dgm:t>
    </dgm:pt>
    <dgm:pt modelId="{1861AB89-2843-4E46-BADD-D1B916501EA4}" type="parTrans" cxnId="{4E6F113B-EC94-4164-B821-0A90B4FCA373}">
      <dgm:prSet/>
      <dgm:spPr/>
      <dgm:t>
        <a:bodyPr/>
        <a:lstStyle/>
        <a:p>
          <a:endParaRPr lang="en-IN"/>
        </a:p>
      </dgm:t>
    </dgm:pt>
    <dgm:pt modelId="{8472EDF6-035B-434B-A89D-55F97581A08F}" type="sibTrans" cxnId="{4E6F113B-EC94-4164-B821-0A90B4FCA373}">
      <dgm:prSet/>
      <dgm:spPr/>
      <dgm:t>
        <a:bodyPr/>
        <a:lstStyle/>
        <a:p>
          <a:endParaRPr lang="en-IN"/>
        </a:p>
      </dgm:t>
    </dgm:pt>
    <dgm:pt modelId="{B8E7510B-EC4D-4977-9937-7642B41A327D}" type="pres">
      <dgm:prSet presAssocID="{6144FEAD-CC95-4612-8C20-84E8467F8C8E}" presName="linear" presStyleCnt="0">
        <dgm:presLayoutVars>
          <dgm:dir/>
          <dgm:animLvl val="lvl"/>
          <dgm:resizeHandles val="exact"/>
        </dgm:presLayoutVars>
      </dgm:prSet>
      <dgm:spPr/>
      <dgm:t>
        <a:bodyPr/>
        <a:lstStyle/>
        <a:p>
          <a:endParaRPr lang="en-US"/>
        </a:p>
      </dgm:t>
    </dgm:pt>
    <dgm:pt modelId="{6D630E4A-98DD-4398-B2F2-CDE31C754D8C}" type="pres">
      <dgm:prSet presAssocID="{6E83D230-662D-4612-AA63-CAD847B26597}" presName="parentLin" presStyleCnt="0"/>
      <dgm:spPr/>
      <dgm:t>
        <a:bodyPr/>
        <a:lstStyle/>
        <a:p>
          <a:endParaRPr lang="en-US"/>
        </a:p>
      </dgm:t>
    </dgm:pt>
    <dgm:pt modelId="{B6252C7E-2290-4BBB-8611-AA943FEB5903}" type="pres">
      <dgm:prSet presAssocID="{6E83D230-662D-4612-AA63-CAD847B26597}" presName="parentLeftMargin" presStyleLbl="node1" presStyleIdx="0" presStyleCnt="4"/>
      <dgm:spPr/>
      <dgm:t>
        <a:bodyPr/>
        <a:lstStyle/>
        <a:p>
          <a:endParaRPr lang="en-US"/>
        </a:p>
      </dgm:t>
    </dgm:pt>
    <dgm:pt modelId="{E35FAA3F-7FF6-47F9-B4E8-0E3ACC55E466}" type="pres">
      <dgm:prSet presAssocID="{6E83D230-662D-4612-AA63-CAD847B26597}" presName="parentText" presStyleLbl="node1" presStyleIdx="0" presStyleCnt="4" custScaleY="64629">
        <dgm:presLayoutVars>
          <dgm:chMax val="0"/>
          <dgm:bulletEnabled val="1"/>
        </dgm:presLayoutVars>
      </dgm:prSet>
      <dgm:spPr/>
      <dgm:t>
        <a:bodyPr/>
        <a:lstStyle/>
        <a:p>
          <a:endParaRPr lang="en-US"/>
        </a:p>
      </dgm:t>
    </dgm:pt>
    <dgm:pt modelId="{CAAD4413-42D5-4279-8FCB-9FACE58E783D}" type="pres">
      <dgm:prSet presAssocID="{6E83D230-662D-4612-AA63-CAD847B26597}" presName="negativeSpace" presStyleCnt="0"/>
      <dgm:spPr/>
      <dgm:t>
        <a:bodyPr/>
        <a:lstStyle/>
        <a:p>
          <a:endParaRPr lang="en-US"/>
        </a:p>
      </dgm:t>
    </dgm:pt>
    <dgm:pt modelId="{9ED73CF1-7435-447B-B225-A8B131CB432A}" type="pres">
      <dgm:prSet presAssocID="{6E83D230-662D-4612-AA63-CAD847B26597}" presName="childText" presStyleLbl="conFgAcc1" presStyleIdx="0" presStyleCnt="4">
        <dgm:presLayoutVars>
          <dgm:bulletEnabled val="1"/>
        </dgm:presLayoutVars>
      </dgm:prSet>
      <dgm:spPr/>
      <dgm:t>
        <a:bodyPr/>
        <a:lstStyle/>
        <a:p>
          <a:endParaRPr lang="en-US"/>
        </a:p>
      </dgm:t>
    </dgm:pt>
    <dgm:pt modelId="{2164DB55-6C31-42D4-A747-BAEA89C6DEBF}" type="pres">
      <dgm:prSet presAssocID="{087B0F44-02A2-4349-AEDA-65A5CB6E6325}" presName="spaceBetweenRectangles" presStyleCnt="0"/>
      <dgm:spPr/>
      <dgm:t>
        <a:bodyPr/>
        <a:lstStyle/>
        <a:p>
          <a:endParaRPr lang="en-US"/>
        </a:p>
      </dgm:t>
    </dgm:pt>
    <dgm:pt modelId="{3E3A8648-B3CB-4454-891B-49936259736C}" type="pres">
      <dgm:prSet presAssocID="{5566E28C-D14F-4A84-AAF9-920C32A90847}" presName="parentLin" presStyleCnt="0"/>
      <dgm:spPr/>
      <dgm:t>
        <a:bodyPr/>
        <a:lstStyle/>
        <a:p>
          <a:endParaRPr lang="en-US"/>
        </a:p>
      </dgm:t>
    </dgm:pt>
    <dgm:pt modelId="{925EB838-11F6-4CB6-8DD9-FA2E17436EB6}" type="pres">
      <dgm:prSet presAssocID="{5566E28C-D14F-4A84-AAF9-920C32A90847}" presName="parentLeftMargin" presStyleLbl="node1" presStyleIdx="0" presStyleCnt="4"/>
      <dgm:spPr/>
      <dgm:t>
        <a:bodyPr/>
        <a:lstStyle/>
        <a:p>
          <a:endParaRPr lang="en-US"/>
        </a:p>
      </dgm:t>
    </dgm:pt>
    <dgm:pt modelId="{D551C6FE-5004-472F-BB4F-52D8C5C2D051}" type="pres">
      <dgm:prSet presAssocID="{5566E28C-D14F-4A84-AAF9-920C32A90847}" presName="parentText" presStyleLbl="node1" presStyleIdx="1" presStyleCnt="4" custScaleY="64629">
        <dgm:presLayoutVars>
          <dgm:chMax val="0"/>
          <dgm:bulletEnabled val="1"/>
        </dgm:presLayoutVars>
      </dgm:prSet>
      <dgm:spPr/>
      <dgm:t>
        <a:bodyPr/>
        <a:lstStyle/>
        <a:p>
          <a:endParaRPr lang="en-US"/>
        </a:p>
      </dgm:t>
    </dgm:pt>
    <dgm:pt modelId="{70BA8E4A-71F1-4B9F-8ABA-CA023B10F055}" type="pres">
      <dgm:prSet presAssocID="{5566E28C-D14F-4A84-AAF9-920C32A90847}" presName="negativeSpace" presStyleCnt="0"/>
      <dgm:spPr/>
      <dgm:t>
        <a:bodyPr/>
        <a:lstStyle/>
        <a:p>
          <a:endParaRPr lang="en-US"/>
        </a:p>
      </dgm:t>
    </dgm:pt>
    <dgm:pt modelId="{8A5E8245-C725-4D6A-AF9A-82973246A595}" type="pres">
      <dgm:prSet presAssocID="{5566E28C-D14F-4A84-AAF9-920C32A90847}" presName="childText" presStyleLbl="conFgAcc1" presStyleIdx="1" presStyleCnt="4">
        <dgm:presLayoutVars>
          <dgm:bulletEnabled val="1"/>
        </dgm:presLayoutVars>
      </dgm:prSet>
      <dgm:spPr/>
      <dgm:t>
        <a:bodyPr/>
        <a:lstStyle/>
        <a:p>
          <a:endParaRPr lang="en-US"/>
        </a:p>
      </dgm:t>
    </dgm:pt>
    <dgm:pt modelId="{B569F07B-BBC7-4484-9EFA-8829F2C64622}" type="pres">
      <dgm:prSet presAssocID="{D2E00A24-3E90-4C23-8884-44C7D2677249}" presName="spaceBetweenRectangles" presStyleCnt="0"/>
      <dgm:spPr/>
      <dgm:t>
        <a:bodyPr/>
        <a:lstStyle/>
        <a:p>
          <a:endParaRPr lang="en-US"/>
        </a:p>
      </dgm:t>
    </dgm:pt>
    <dgm:pt modelId="{4E133D2E-3242-4861-9FB7-DF6FC38352F2}" type="pres">
      <dgm:prSet presAssocID="{DF66BA4D-C515-4305-9EEC-17F48C5DCC3D}" presName="parentLin" presStyleCnt="0"/>
      <dgm:spPr/>
      <dgm:t>
        <a:bodyPr/>
        <a:lstStyle/>
        <a:p>
          <a:endParaRPr lang="en-US"/>
        </a:p>
      </dgm:t>
    </dgm:pt>
    <dgm:pt modelId="{61D56757-7CF7-434D-9B4C-01720B1BDFF6}" type="pres">
      <dgm:prSet presAssocID="{DF66BA4D-C515-4305-9EEC-17F48C5DCC3D}" presName="parentLeftMargin" presStyleLbl="node1" presStyleIdx="1" presStyleCnt="4"/>
      <dgm:spPr/>
      <dgm:t>
        <a:bodyPr/>
        <a:lstStyle/>
        <a:p>
          <a:endParaRPr lang="en-US"/>
        </a:p>
      </dgm:t>
    </dgm:pt>
    <dgm:pt modelId="{22F5C317-7299-44F0-99A1-304E85A14760}" type="pres">
      <dgm:prSet presAssocID="{DF66BA4D-C515-4305-9EEC-17F48C5DCC3D}" presName="parentText" presStyleLbl="node1" presStyleIdx="2" presStyleCnt="4" custScaleY="64629">
        <dgm:presLayoutVars>
          <dgm:chMax val="0"/>
          <dgm:bulletEnabled val="1"/>
        </dgm:presLayoutVars>
      </dgm:prSet>
      <dgm:spPr/>
      <dgm:t>
        <a:bodyPr/>
        <a:lstStyle/>
        <a:p>
          <a:endParaRPr lang="en-US"/>
        </a:p>
      </dgm:t>
    </dgm:pt>
    <dgm:pt modelId="{146A3E67-7F07-4E4B-9AA2-8E8D5A1C40BD}" type="pres">
      <dgm:prSet presAssocID="{DF66BA4D-C515-4305-9EEC-17F48C5DCC3D}" presName="negativeSpace" presStyleCnt="0"/>
      <dgm:spPr/>
      <dgm:t>
        <a:bodyPr/>
        <a:lstStyle/>
        <a:p>
          <a:endParaRPr lang="en-US"/>
        </a:p>
      </dgm:t>
    </dgm:pt>
    <dgm:pt modelId="{682CDCB1-75FD-439F-BB01-F8CBCAF2D7F6}" type="pres">
      <dgm:prSet presAssocID="{DF66BA4D-C515-4305-9EEC-17F48C5DCC3D}" presName="childText" presStyleLbl="conFgAcc1" presStyleIdx="2" presStyleCnt="4">
        <dgm:presLayoutVars>
          <dgm:bulletEnabled val="1"/>
        </dgm:presLayoutVars>
      </dgm:prSet>
      <dgm:spPr/>
      <dgm:t>
        <a:bodyPr/>
        <a:lstStyle/>
        <a:p>
          <a:endParaRPr lang="en-US"/>
        </a:p>
      </dgm:t>
    </dgm:pt>
    <dgm:pt modelId="{D0CCA408-278F-48CE-838A-B2ED7AE263E9}" type="pres">
      <dgm:prSet presAssocID="{1FE7CA30-F40C-46EF-844E-10732D3E5933}" presName="spaceBetweenRectangles" presStyleCnt="0"/>
      <dgm:spPr/>
      <dgm:t>
        <a:bodyPr/>
        <a:lstStyle/>
        <a:p>
          <a:endParaRPr lang="en-US"/>
        </a:p>
      </dgm:t>
    </dgm:pt>
    <dgm:pt modelId="{68C71B57-51F6-4AE9-B286-DE7125DA90FF}" type="pres">
      <dgm:prSet presAssocID="{56160C27-D9C1-4DCB-9359-C9CB0FDAE837}" presName="parentLin" presStyleCnt="0"/>
      <dgm:spPr/>
      <dgm:t>
        <a:bodyPr/>
        <a:lstStyle/>
        <a:p>
          <a:endParaRPr lang="en-US"/>
        </a:p>
      </dgm:t>
    </dgm:pt>
    <dgm:pt modelId="{5DEF59F1-64BC-4D94-AF4B-FD4741EA5091}" type="pres">
      <dgm:prSet presAssocID="{56160C27-D9C1-4DCB-9359-C9CB0FDAE837}" presName="parentLeftMargin" presStyleLbl="node1" presStyleIdx="2" presStyleCnt="4"/>
      <dgm:spPr/>
      <dgm:t>
        <a:bodyPr/>
        <a:lstStyle/>
        <a:p>
          <a:endParaRPr lang="en-US"/>
        </a:p>
      </dgm:t>
    </dgm:pt>
    <dgm:pt modelId="{BD23528A-750A-4292-95B4-A3D8607EAEC7}" type="pres">
      <dgm:prSet presAssocID="{56160C27-D9C1-4DCB-9359-C9CB0FDAE837}" presName="parentText" presStyleLbl="node1" presStyleIdx="3" presStyleCnt="4" custScaleY="64629">
        <dgm:presLayoutVars>
          <dgm:chMax val="0"/>
          <dgm:bulletEnabled val="1"/>
        </dgm:presLayoutVars>
      </dgm:prSet>
      <dgm:spPr/>
      <dgm:t>
        <a:bodyPr/>
        <a:lstStyle/>
        <a:p>
          <a:endParaRPr lang="en-US"/>
        </a:p>
      </dgm:t>
    </dgm:pt>
    <dgm:pt modelId="{989CCB6A-2B2D-4E80-86A4-9855773396F1}" type="pres">
      <dgm:prSet presAssocID="{56160C27-D9C1-4DCB-9359-C9CB0FDAE837}" presName="negativeSpace" presStyleCnt="0"/>
      <dgm:spPr/>
      <dgm:t>
        <a:bodyPr/>
        <a:lstStyle/>
        <a:p>
          <a:endParaRPr lang="en-US"/>
        </a:p>
      </dgm:t>
    </dgm:pt>
    <dgm:pt modelId="{4B70077B-9655-4C26-988C-FD709E4359C4}" type="pres">
      <dgm:prSet presAssocID="{56160C27-D9C1-4DCB-9359-C9CB0FDAE837}" presName="childText" presStyleLbl="conFgAcc1" presStyleIdx="3" presStyleCnt="4">
        <dgm:presLayoutVars>
          <dgm:bulletEnabled val="1"/>
        </dgm:presLayoutVars>
      </dgm:prSet>
      <dgm:spPr/>
      <dgm:t>
        <a:bodyPr/>
        <a:lstStyle/>
        <a:p>
          <a:endParaRPr lang="en-US"/>
        </a:p>
      </dgm:t>
    </dgm:pt>
  </dgm:ptLst>
  <dgm:cxnLst>
    <dgm:cxn modelId="{C5B72315-0242-40AE-8508-AC05EF1B7A2C}" type="presOf" srcId="{6A52A3E9-9543-4A07-9AC0-A4B9D1AA66A1}" destId="{8A5E8245-C725-4D6A-AF9A-82973246A595}" srcOrd="0" destOrd="0" presId="urn:microsoft.com/office/officeart/2005/8/layout/list1"/>
    <dgm:cxn modelId="{2F49DE1E-22B1-4700-AEA4-0F234BDCE491}" type="presOf" srcId="{56160C27-D9C1-4DCB-9359-C9CB0FDAE837}" destId="{5DEF59F1-64BC-4D94-AF4B-FD4741EA5091}" srcOrd="0" destOrd="0" presId="urn:microsoft.com/office/officeart/2005/8/layout/list1"/>
    <dgm:cxn modelId="{352AA323-95DB-4F4C-99BD-7E4EF06165F6}" type="presOf" srcId="{51C9639E-2776-4CBB-8970-5DC468DBCF4A}" destId="{4B70077B-9655-4C26-988C-FD709E4359C4}" srcOrd="0" destOrd="1" presId="urn:microsoft.com/office/officeart/2005/8/layout/list1"/>
    <dgm:cxn modelId="{3832E754-A7BD-4C9A-BE5D-69BB90398C2E}" srcId="{6E83D230-662D-4612-AA63-CAD847B26597}" destId="{FD709005-A375-4ECD-89DC-85B562894F5B}" srcOrd="1" destOrd="0" parTransId="{95CB34EA-5087-4B99-9DD6-39FC723AA1D0}" sibTransId="{70948214-C971-4EB9-AD39-059C8710EEF6}"/>
    <dgm:cxn modelId="{E472F4EB-1E7E-4A8A-B118-7F9D56D2C341}" type="presOf" srcId="{6E83D230-662D-4612-AA63-CAD847B26597}" destId="{B6252C7E-2290-4BBB-8611-AA943FEB5903}" srcOrd="0" destOrd="0" presId="urn:microsoft.com/office/officeart/2005/8/layout/list1"/>
    <dgm:cxn modelId="{C9491422-3F32-47EE-9E8E-FA923C27961B}" srcId="{DF66BA4D-C515-4305-9EEC-17F48C5DCC3D}" destId="{4879BBAD-D49D-41A2-97CD-5C6BA7F54048}" srcOrd="2" destOrd="0" parTransId="{FECCB6AF-9BBF-423C-99CF-CD49DD03221D}" sibTransId="{D8A670F2-9925-4B5E-9C0F-6AA48DE3380D}"/>
    <dgm:cxn modelId="{E14D8EF4-B663-4AF1-A149-8EADD6E4BD4E}" type="presOf" srcId="{FD709005-A375-4ECD-89DC-85B562894F5B}" destId="{9ED73CF1-7435-447B-B225-A8B131CB432A}" srcOrd="0" destOrd="1" presId="urn:microsoft.com/office/officeart/2005/8/layout/list1"/>
    <dgm:cxn modelId="{4E6F113B-EC94-4164-B821-0A90B4FCA373}" srcId="{DF66BA4D-C515-4305-9EEC-17F48C5DCC3D}" destId="{2EEC12C5-BFF6-443C-826C-8D68CA671869}" srcOrd="1" destOrd="0" parTransId="{1861AB89-2843-4E46-BADD-D1B916501EA4}" sibTransId="{8472EDF6-035B-434B-A89D-55F97581A08F}"/>
    <dgm:cxn modelId="{63605F63-88C2-4DB3-AC9A-B0EB6399A390}" srcId="{5566E28C-D14F-4A84-AAF9-920C32A90847}" destId="{6A52A3E9-9543-4A07-9AC0-A4B9D1AA66A1}" srcOrd="0" destOrd="0" parTransId="{D8DB3945-F505-45DB-9B78-300AC119C651}" sibTransId="{DA1B4BD4-09FF-43E5-B0AE-BA6B52E0810D}"/>
    <dgm:cxn modelId="{FA552741-D207-482F-ADD7-0939CBFD3950}" srcId="{DF66BA4D-C515-4305-9EEC-17F48C5DCC3D}" destId="{3EB20B67-341B-44E2-83C1-252DA7E10E46}" srcOrd="0" destOrd="0" parTransId="{E72DA3E7-EFC4-4916-8B6A-D050B85D9DA3}" sibTransId="{40AFFC76-60EC-4593-8F61-0EEA5AD5F073}"/>
    <dgm:cxn modelId="{97B83BA5-0D6F-4030-A14F-0BAF0B259C16}" srcId="{56160C27-D9C1-4DCB-9359-C9CB0FDAE837}" destId="{AD4A68FA-CCE1-4140-8435-2C518A911B97}" srcOrd="2" destOrd="0" parTransId="{2FFBBB7C-92D9-448C-8F73-C567CA51505D}" sibTransId="{604FA954-2634-4AA2-BD8C-6788A585DA56}"/>
    <dgm:cxn modelId="{47454C6A-0B09-46C6-9960-7BC9C3688BA2}" type="presOf" srcId="{6E83D230-662D-4612-AA63-CAD847B26597}" destId="{E35FAA3F-7FF6-47F9-B4E8-0E3ACC55E466}" srcOrd="1" destOrd="0" presId="urn:microsoft.com/office/officeart/2005/8/layout/list1"/>
    <dgm:cxn modelId="{8F8BE572-7624-430C-BC50-0710134F89B0}" type="presOf" srcId="{4879BBAD-D49D-41A2-97CD-5C6BA7F54048}" destId="{682CDCB1-75FD-439F-BB01-F8CBCAF2D7F6}" srcOrd="0" destOrd="2" presId="urn:microsoft.com/office/officeart/2005/8/layout/list1"/>
    <dgm:cxn modelId="{0865E69B-B9C5-456C-9E75-390B8B1D520B}" srcId="{56160C27-D9C1-4DCB-9359-C9CB0FDAE837}" destId="{51C9639E-2776-4CBB-8970-5DC468DBCF4A}" srcOrd="1" destOrd="0" parTransId="{ABC86B34-74DB-4A9D-A464-E9F1A508F46C}" sibTransId="{A3FC2CB2-BB28-4451-8C52-1925CC58D6AA}"/>
    <dgm:cxn modelId="{F03BE2EB-46C6-4A95-9CEE-58AC16505B77}" type="presOf" srcId="{DF66BA4D-C515-4305-9EEC-17F48C5DCC3D}" destId="{61D56757-7CF7-434D-9B4C-01720B1BDFF6}" srcOrd="0" destOrd="0" presId="urn:microsoft.com/office/officeart/2005/8/layout/list1"/>
    <dgm:cxn modelId="{A8BC85F8-D9B0-4B4C-A84F-05379DD0423A}" srcId="{56160C27-D9C1-4DCB-9359-C9CB0FDAE837}" destId="{AECEAADD-6F13-472C-BEA3-EAA54EE2653D}" srcOrd="0" destOrd="0" parTransId="{139CF8B1-0604-4668-A76A-033441AD1335}" sibTransId="{12D35E35-539A-46A2-9E49-F8CB8F535849}"/>
    <dgm:cxn modelId="{50D0F7DB-17F0-41BE-8407-F47F7F9D3745}" type="presOf" srcId="{DF66BA4D-C515-4305-9EEC-17F48C5DCC3D}" destId="{22F5C317-7299-44F0-99A1-304E85A14760}" srcOrd="1" destOrd="0" presId="urn:microsoft.com/office/officeart/2005/8/layout/list1"/>
    <dgm:cxn modelId="{B32F3F66-08CF-4A4F-8D15-68DBEF86B7E9}" type="presOf" srcId="{5566E28C-D14F-4A84-AAF9-920C32A90847}" destId="{925EB838-11F6-4CB6-8DD9-FA2E17436EB6}" srcOrd="0" destOrd="0" presId="urn:microsoft.com/office/officeart/2005/8/layout/list1"/>
    <dgm:cxn modelId="{EA11A1CB-6675-41E9-9D61-DBD403EA33B0}" srcId="{DF66BA4D-C515-4305-9EEC-17F48C5DCC3D}" destId="{D20284D5-7E19-447E-AF80-E42E6CCFDEFA}" srcOrd="3" destOrd="0" parTransId="{F5C16A94-CA5C-41A2-B713-D0A1E3651259}" sibTransId="{99D0E712-9825-4394-9E31-8CE117FA26A4}"/>
    <dgm:cxn modelId="{15098824-DD05-444A-BF69-96E36382F4ED}" srcId="{6E83D230-662D-4612-AA63-CAD847B26597}" destId="{3A76B006-3732-4F1B-9FFB-B7F8B7E893D5}" srcOrd="0" destOrd="0" parTransId="{8E56FE7B-6F0B-4861-84D9-3E866ECFB487}" sibTransId="{E674121D-A939-421A-B109-148823538649}"/>
    <dgm:cxn modelId="{4F9EF6BF-0C32-4EF8-80AB-1289E88B188B}" type="presOf" srcId="{D20284D5-7E19-447E-AF80-E42E6CCFDEFA}" destId="{682CDCB1-75FD-439F-BB01-F8CBCAF2D7F6}" srcOrd="0" destOrd="3" presId="urn:microsoft.com/office/officeart/2005/8/layout/list1"/>
    <dgm:cxn modelId="{C73BAC46-8598-4F3A-A90B-F186A9EFA874}" srcId="{6144FEAD-CC95-4612-8C20-84E8467F8C8E}" destId="{56160C27-D9C1-4DCB-9359-C9CB0FDAE837}" srcOrd="3" destOrd="0" parTransId="{BF99D923-CDED-488E-A60B-785CF8D2599F}" sibTransId="{7A520F6D-5930-456A-9DCF-92F5A0C8DDB6}"/>
    <dgm:cxn modelId="{D47C6B93-E565-4E76-B4DF-C39FF5C679D4}" type="presOf" srcId="{2EEC12C5-BFF6-443C-826C-8D68CA671869}" destId="{682CDCB1-75FD-439F-BB01-F8CBCAF2D7F6}" srcOrd="0" destOrd="1" presId="urn:microsoft.com/office/officeart/2005/8/layout/list1"/>
    <dgm:cxn modelId="{29E83D09-FE1F-4087-97B9-889059D2C21C}" type="presOf" srcId="{AECEAADD-6F13-472C-BEA3-EAA54EE2653D}" destId="{4B70077B-9655-4C26-988C-FD709E4359C4}" srcOrd="0" destOrd="0" presId="urn:microsoft.com/office/officeart/2005/8/layout/list1"/>
    <dgm:cxn modelId="{5C0A5147-1464-4128-B149-3916F4C2C585}" type="presOf" srcId="{56160C27-D9C1-4DCB-9359-C9CB0FDAE837}" destId="{BD23528A-750A-4292-95B4-A3D8607EAEC7}" srcOrd="1" destOrd="0" presId="urn:microsoft.com/office/officeart/2005/8/layout/list1"/>
    <dgm:cxn modelId="{125EBC67-A668-4375-86EE-EC10DF19FCC3}" srcId="{6144FEAD-CC95-4612-8C20-84E8467F8C8E}" destId="{DF66BA4D-C515-4305-9EEC-17F48C5DCC3D}" srcOrd="2" destOrd="0" parTransId="{CA2D3ACC-C647-4FDB-A104-AE84CBCB1F1A}" sibTransId="{1FE7CA30-F40C-46EF-844E-10732D3E5933}"/>
    <dgm:cxn modelId="{343AC220-B614-4B4B-9C7A-E3EF3889DE56}" type="presOf" srcId="{6144FEAD-CC95-4612-8C20-84E8467F8C8E}" destId="{B8E7510B-EC4D-4977-9937-7642B41A327D}" srcOrd="0" destOrd="0" presId="urn:microsoft.com/office/officeart/2005/8/layout/list1"/>
    <dgm:cxn modelId="{D12D256E-E15F-46FF-9346-0BF977E13ABB}" type="presOf" srcId="{3A76B006-3732-4F1B-9FFB-B7F8B7E893D5}" destId="{9ED73CF1-7435-447B-B225-A8B131CB432A}" srcOrd="0" destOrd="0" presId="urn:microsoft.com/office/officeart/2005/8/layout/list1"/>
    <dgm:cxn modelId="{58703D51-FC53-4741-BEAB-05916D8922DC}" type="presOf" srcId="{AD4A68FA-CCE1-4140-8435-2C518A911B97}" destId="{4B70077B-9655-4C26-988C-FD709E4359C4}" srcOrd="0" destOrd="2" presId="urn:microsoft.com/office/officeart/2005/8/layout/list1"/>
    <dgm:cxn modelId="{75E97B6A-5888-4A34-B278-00CAF8631BF7}" srcId="{6144FEAD-CC95-4612-8C20-84E8467F8C8E}" destId="{6E83D230-662D-4612-AA63-CAD847B26597}" srcOrd="0" destOrd="0" parTransId="{492C04A9-B485-425F-A53F-D46CCF8DD89C}" sibTransId="{087B0F44-02A2-4349-AEDA-65A5CB6E6325}"/>
    <dgm:cxn modelId="{F83842F8-72D4-4FE7-8600-55E45F177A72}" type="presOf" srcId="{3EB20B67-341B-44E2-83C1-252DA7E10E46}" destId="{682CDCB1-75FD-439F-BB01-F8CBCAF2D7F6}" srcOrd="0" destOrd="0" presId="urn:microsoft.com/office/officeart/2005/8/layout/list1"/>
    <dgm:cxn modelId="{78AFA36B-4802-4CE3-B2C8-3269B154E283}" srcId="{6144FEAD-CC95-4612-8C20-84E8467F8C8E}" destId="{5566E28C-D14F-4A84-AAF9-920C32A90847}" srcOrd="1" destOrd="0" parTransId="{68D52A7E-C708-42EC-8866-591A72901B04}" sibTransId="{D2E00A24-3E90-4C23-8884-44C7D2677249}"/>
    <dgm:cxn modelId="{63D6647C-7AAD-4E1B-8EED-9E5D5EFE4CB9}" type="presOf" srcId="{5566E28C-D14F-4A84-AAF9-920C32A90847}" destId="{D551C6FE-5004-472F-BB4F-52D8C5C2D051}" srcOrd="1" destOrd="0" presId="urn:microsoft.com/office/officeart/2005/8/layout/list1"/>
    <dgm:cxn modelId="{7017C5F0-053A-4EDE-BAE0-9BB9363079E1}" type="presParOf" srcId="{B8E7510B-EC4D-4977-9937-7642B41A327D}" destId="{6D630E4A-98DD-4398-B2F2-CDE31C754D8C}" srcOrd="0" destOrd="0" presId="urn:microsoft.com/office/officeart/2005/8/layout/list1"/>
    <dgm:cxn modelId="{931CBF7C-AB2B-4F28-AFB0-2B7004446E1E}" type="presParOf" srcId="{6D630E4A-98DD-4398-B2F2-CDE31C754D8C}" destId="{B6252C7E-2290-4BBB-8611-AA943FEB5903}" srcOrd="0" destOrd="0" presId="urn:microsoft.com/office/officeart/2005/8/layout/list1"/>
    <dgm:cxn modelId="{FC021440-660E-476B-A31B-30A8AC8A2F2D}" type="presParOf" srcId="{6D630E4A-98DD-4398-B2F2-CDE31C754D8C}" destId="{E35FAA3F-7FF6-47F9-B4E8-0E3ACC55E466}" srcOrd="1" destOrd="0" presId="urn:microsoft.com/office/officeart/2005/8/layout/list1"/>
    <dgm:cxn modelId="{73FB6C84-BFBC-4F1D-8DB6-6804309A6D6B}" type="presParOf" srcId="{B8E7510B-EC4D-4977-9937-7642B41A327D}" destId="{CAAD4413-42D5-4279-8FCB-9FACE58E783D}" srcOrd="1" destOrd="0" presId="urn:microsoft.com/office/officeart/2005/8/layout/list1"/>
    <dgm:cxn modelId="{31D16E6F-7667-438B-AC66-43678B7BA7F3}" type="presParOf" srcId="{B8E7510B-EC4D-4977-9937-7642B41A327D}" destId="{9ED73CF1-7435-447B-B225-A8B131CB432A}" srcOrd="2" destOrd="0" presId="urn:microsoft.com/office/officeart/2005/8/layout/list1"/>
    <dgm:cxn modelId="{D251FC04-CF7D-4C8F-A711-BCD4E8B5697B}" type="presParOf" srcId="{B8E7510B-EC4D-4977-9937-7642B41A327D}" destId="{2164DB55-6C31-42D4-A747-BAEA89C6DEBF}" srcOrd="3" destOrd="0" presId="urn:microsoft.com/office/officeart/2005/8/layout/list1"/>
    <dgm:cxn modelId="{2C1FFC67-0861-4934-941D-5A3E990F36CF}" type="presParOf" srcId="{B8E7510B-EC4D-4977-9937-7642B41A327D}" destId="{3E3A8648-B3CB-4454-891B-49936259736C}" srcOrd="4" destOrd="0" presId="urn:microsoft.com/office/officeart/2005/8/layout/list1"/>
    <dgm:cxn modelId="{02D47F98-9006-4B93-8056-819497844E77}" type="presParOf" srcId="{3E3A8648-B3CB-4454-891B-49936259736C}" destId="{925EB838-11F6-4CB6-8DD9-FA2E17436EB6}" srcOrd="0" destOrd="0" presId="urn:microsoft.com/office/officeart/2005/8/layout/list1"/>
    <dgm:cxn modelId="{8AA50A22-2751-4C47-B5A0-9E18109147FF}" type="presParOf" srcId="{3E3A8648-B3CB-4454-891B-49936259736C}" destId="{D551C6FE-5004-472F-BB4F-52D8C5C2D051}" srcOrd="1" destOrd="0" presId="urn:microsoft.com/office/officeart/2005/8/layout/list1"/>
    <dgm:cxn modelId="{D7977AFA-A355-4EA2-9FFD-F88FB08DE53F}" type="presParOf" srcId="{B8E7510B-EC4D-4977-9937-7642B41A327D}" destId="{70BA8E4A-71F1-4B9F-8ABA-CA023B10F055}" srcOrd="5" destOrd="0" presId="urn:microsoft.com/office/officeart/2005/8/layout/list1"/>
    <dgm:cxn modelId="{7A2424FC-6B74-4BAF-81B5-44A073F24452}" type="presParOf" srcId="{B8E7510B-EC4D-4977-9937-7642B41A327D}" destId="{8A5E8245-C725-4D6A-AF9A-82973246A595}" srcOrd="6" destOrd="0" presId="urn:microsoft.com/office/officeart/2005/8/layout/list1"/>
    <dgm:cxn modelId="{A5211F0E-53CA-44D0-BD11-9ECC7BD53E91}" type="presParOf" srcId="{B8E7510B-EC4D-4977-9937-7642B41A327D}" destId="{B569F07B-BBC7-4484-9EFA-8829F2C64622}" srcOrd="7" destOrd="0" presId="urn:microsoft.com/office/officeart/2005/8/layout/list1"/>
    <dgm:cxn modelId="{768761E4-410E-45E0-9F13-6F729A07EA1A}" type="presParOf" srcId="{B8E7510B-EC4D-4977-9937-7642B41A327D}" destId="{4E133D2E-3242-4861-9FB7-DF6FC38352F2}" srcOrd="8" destOrd="0" presId="urn:microsoft.com/office/officeart/2005/8/layout/list1"/>
    <dgm:cxn modelId="{D823231E-3E1C-44FB-8DB2-E09C517D551A}" type="presParOf" srcId="{4E133D2E-3242-4861-9FB7-DF6FC38352F2}" destId="{61D56757-7CF7-434D-9B4C-01720B1BDFF6}" srcOrd="0" destOrd="0" presId="urn:microsoft.com/office/officeart/2005/8/layout/list1"/>
    <dgm:cxn modelId="{663E1CCF-41A4-4A43-9FB2-92AA6E1A5BEB}" type="presParOf" srcId="{4E133D2E-3242-4861-9FB7-DF6FC38352F2}" destId="{22F5C317-7299-44F0-99A1-304E85A14760}" srcOrd="1" destOrd="0" presId="urn:microsoft.com/office/officeart/2005/8/layout/list1"/>
    <dgm:cxn modelId="{7ADC89AD-9426-4A5D-8A8B-761A4926B1EA}" type="presParOf" srcId="{B8E7510B-EC4D-4977-9937-7642B41A327D}" destId="{146A3E67-7F07-4E4B-9AA2-8E8D5A1C40BD}" srcOrd="9" destOrd="0" presId="urn:microsoft.com/office/officeart/2005/8/layout/list1"/>
    <dgm:cxn modelId="{C7C75B5D-E23C-4C3D-901E-31A0E8C5AE74}" type="presParOf" srcId="{B8E7510B-EC4D-4977-9937-7642B41A327D}" destId="{682CDCB1-75FD-439F-BB01-F8CBCAF2D7F6}" srcOrd="10" destOrd="0" presId="urn:microsoft.com/office/officeart/2005/8/layout/list1"/>
    <dgm:cxn modelId="{BEABC53A-CAE2-49F5-AC69-51D0C5D17D9E}" type="presParOf" srcId="{B8E7510B-EC4D-4977-9937-7642B41A327D}" destId="{D0CCA408-278F-48CE-838A-B2ED7AE263E9}" srcOrd="11" destOrd="0" presId="urn:microsoft.com/office/officeart/2005/8/layout/list1"/>
    <dgm:cxn modelId="{9F25F3F0-01E5-488B-9855-2B6EB0AAB2E3}" type="presParOf" srcId="{B8E7510B-EC4D-4977-9937-7642B41A327D}" destId="{68C71B57-51F6-4AE9-B286-DE7125DA90FF}" srcOrd="12" destOrd="0" presId="urn:microsoft.com/office/officeart/2005/8/layout/list1"/>
    <dgm:cxn modelId="{9647F910-6F5C-4BC6-9726-899E555C1043}" type="presParOf" srcId="{68C71B57-51F6-4AE9-B286-DE7125DA90FF}" destId="{5DEF59F1-64BC-4D94-AF4B-FD4741EA5091}" srcOrd="0" destOrd="0" presId="urn:microsoft.com/office/officeart/2005/8/layout/list1"/>
    <dgm:cxn modelId="{28E1A0B3-7943-4EC3-8F0D-640C7E781E99}" type="presParOf" srcId="{68C71B57-51F6-4AE9-B286-DE7125DA90FF}" destId="{BD23528A-750A-4292-95B4-A3D8607EAEC7}" srcOrd="1" destOrd="0" presId="urn:microsoft.com/office/officeart/2005/8/layout/list1"/>
    <dgm:cxn modelId="{37BA7FCD-4404-4C9E-98CA-4357BFB3A8E2}" type="presParOf" srcId="{B8E7510B-EC4D-4977-9937-7642B41A327D}" destId="{989CCB6A-2B2D-4E80-86A4-9855773396F1}" srcOrd="13" destOrd="0" presId="urn:microsoft.com/office/officeart/2005/8/layout/list1"/>
    <dgm:cxn modelId="{B84A83D2-EFA7-4A3D-9297-274CF404CCD4}" type="presParOf" srcId="{B8E7510B-EC4D-4977-9937-7642B41A327D}" destId="{4B70077B-9655-4C26-988C-FD709E4359C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7AE22-911A-4024-9421-B5C828A46E43}">
      <dsp:nvSpPr>
        <dsp:cNvPr id="0" name=""/>
        <dsp:cNvSpPr/>
      </dsp:nvSpPr>
      <dsp:spPr>
        <a:xfrm>
          <a:off x="0" y="0"/>
          <a:ext cx="5888735" cy="89278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1" kern="1200" dirty="0" smtClean="0"/>
            <a:t>Participation in good quality of ECE:  </a:t>
          </a:r>
          <a:r>
            <a:rPr lang="en-IN" sz="2000" kern="1200" dirty="0" smtClean="0"/>
            <a:t>Play way method, interactive &amp; age-appropriate learning opportunities</a:t>
          </a:r>
          <a:endParaRPr lang="en-IN" sz="2000" kern="1200" dirty="0"/>
        </a:p>
      </dsp:txBody>
      <dsp:txXfrm>
        <a:off x="26149" y="26149"/>
        <a:ext cx="4820892" cy="840488"/>
      </dsp:txXfrm>
    </dsp:sp>
    <dsp:sp modelId="{0036468F-5579-4F3E-97BB-27033F819140}">
      <dsp:nvSpPr>
        <dsp:cNvPr id="0" name=""/>
        <dsp:cNvSpPr/>
      </dsp:nvSpPr>
      <dsp:spPr>
        <a:xfrm>
          <a:off x="439743" y="1016785"/>
          <a:ext cx="5888735" cy="89278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0" kern="1200" dirty="0" smtClean="0"/>
            <a:t>Better attendance &amp; participation in ECE programs</a:t>
          </a:r>
          <a:endParaRPr lang="en-IN" sz="2000" kern="1200" dirty="0"/>
        </a:p>
      </dsp:txBody>
      <dsp:txXfrm>
        <a:off x="465892" y="1042934"/>
        <a:ext cx="4816383" cy="840488"/>
      </dsp:txXfrm>
    </dsp:sp>
    <dsp:sp modelId="{8B513FA0-B123-4154-BFBC-BFD40A9879A1}">
      <dsp:nvSpPr>
        <dsp:cNvPr id="0" name=""/>
        <dsp:cNvSpPr/>
      </dsp:nvSpPr>
      <dsp:spPr>
        <a:xfrm>
          <a:off x="701617" y="2033570"/>
          <a:ext cx="6244474" cy="89278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1" kern="1200" dirty="0" smtClean="0"/>
            <a:t>Improved school readiness skills  &amp; concepts:  </a:t>
          </a:r>
          <a:br>
            <a:rPr lang="en-IN" sz="2000" b="1" kern="1200" dirty="0" smtClean="0"/>
          </a:br>
          <a:r>
            <a:rPr lang="en-IN" sz="2000" kern="1200" dirty="0" smtClean="0"/>
            <a:t>cognitive, language, socio-emotional, physical</a:t>
          </a:r>
        </a:p>
      </dsp:txBody>
      <dsp:txXfrm>
        <a:off x="727766" y="2059719"/>
        <a:ext cx="5110500" cy="840488"/>
      </dsp:txXfrm>
    </dsp:sp>
    <dsp:sp modelId="{45D34B1F-ACBF-4CE9-AEF0-93923F99E67F}">
      <dsp:nvSpPr>
        <dsp:cNvPr id="0" name=""/>
        <dsp:cNvSpPr/>
      </dsp:nvSpPr>
      <dsp:spPr>
        <a:xfrm>
          <a:off x="1089981" y="3025553"/>
          <a:ext cx="6347232" cy="94239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t>Better utilization of primary schooling opportunities through better attendance &amp; participation</a:t>
          </a:r>
        </a:p>
      </dsp:txBody>
      <dsp:txXfrm>
        <a:off x="1117583" y="3053155"/>
        <a:ext cx="5192552" cy="887186"/>
      </dsp:txXfrm>
    </dsp:sp>
    <dsp:sp modelId="{360B0613-E2EF-47A0-AB11-962154562D50}">
      <dsp:nvSpPr>
        <dsp:cNvPr id="0" name=""/>
        <dsp:cNvSpPr/>
      </dsp:nvSpPr>
      <dsp:spPr>
        <a:xfrm>
          <a:off x="1758973" y="4067140"/>
          <a:ext cx="5888735" cy="89278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1" kern="1200" dirty="0" smtClean="0"/>
            <a:t>Better primary level outcomes </a:t>
          </a:r>
          <a:r>
            <a:rPr lang="en-IN" sz="2000" kern="1200" dirty="0" smtClean="0"/>
            <a:t>in term of retention, attendance, achievement &amp; social adjustment</a:t>
          </a:r>
        </a:p>
      </dsp:txBody>
      <dsp:txXfrm>
        <a:off x="1785122" y="4093289"/>
        <a:ext cx="4816383" cy="840488"/>
      </dsp:txXfrm>
    </dsp:sp>
    <dsp:sp modelId="{5F5DD0C6-58EB-4866-9065-03E8C8361EB2}">
      <dsp:nvSpPr>
        <dsp:cNvPr id="0" name=""/>
        <dsp:cNvSpPr/>
      </dsp:nvSpPr>
      <dsp:spPr>
        <a:xfrm>
          <a:off x="5308424" y="652230"/>
          <a:ext cx="580311" cy="580311"/>
        </a:xfrm>
        <a:prstGeom prst="downArrow">
          <a:avLst>
            <a:gd name="adj1" fmla="val 55000"/>
            <a:gd name="adj2" fmla="val 45000"/>
          </a:avLst>
        </a:prstGeom>
        <a:solidFill>
          <a:schemeClr val="accent1">
            <a:alpha val="9000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N" sz="2000" kern="1200">
            <a:solidFill>
              <a:schemeClr val="accent4">
                <a:lumMod val="50000"/>
              </a:schemeClr>
            </a:solidFill>
          </a:endParaRPr>
        </a:p>
      </dsp:txBody>
      <dsp:txXfrm>
        <a:off x="5438994" y="652230"/>
        <a:ext cx="319171" cy="436684"/>
      </dsp:txXfrm>
    </dsp:sp>
    <dsp:sp modelId="{59B8EF19-F5C8-4426-9D68-B84B2F28833B}">
      <dsp:nvSpPr>
        <dsp:cNvPr id="0" name=""/>
        <dsp:cNvSpPr/>
      </dsp:nvSpPr>
      <dsp:spPr>
        <a:xfrm>
          <a:off x="5748167" y="1669015"/>
          <a:ext cx="580311" cy="580311"/>
        </a:xfrm>
        <a:prstGeom prst="downArrow">
          <a:avLst>
            <a:gd name="adj1" fmla="val 55000"/>
            <a:gd name="adj2" fmla="val 45000"/>
          </a:avLst>
        </a:prstGeom>
        <a:solidFill>
          <a:schemeClr val="accent1">
            <a:alpha val="9000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N" sz="2000" kern="1200">
            <a:solidFill>
              <a:schemeClr val="accent4">
                <a:lumMod val="50000"/>
              </a:schemeClr>
            </a:solidFill>
          </a:endParaRPr>
        </a:p>
      </dsp:txBody>
      <dsp:txXfrm>
        <a:off x="5878737" y="1669015"/>
        <a:ext cx="319171" cy="436684"/>
      </dsp:txXfrm>
    </dsp:sp>
    <dsp:sp modelId="{DBB4E51A-6F01-4437-BE05-EDF13846314C}">
      <dsp:nvSpPr>
        <dsp:cNvPr id="0" name=""/>
        <dsp:cNvSpPr/>
      </dsp:nvSpPr>
      <dsp:spPr>
        <a:xfrm>
          <a:off x="6187911" y="2670920"/>
          <a:ext cx="580311" cy="580311"/>
        </a:xfrm>
        <a:prstGeom prst="downArrow">
          <a:avLst>
            <a:gd name="adj1" fmla="val 55000"/>
            <a:gd name="adj2" fmla="val 45000"/>
          </a:avLst>
        </a:prstGeom>
        <a:solidFill>
          <a:schemeClr val="accent1">
            <a:alpha val="9000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N" sz="2000" kern="1200">
            <a:solidFill>
              <a:schemeClr val="accent4">
                <a:lumMod val="50000"/>
              </a:schemeClr>
            </a:solidFill>
          </a:endParaRPr>
        </a:p>
      </dsp:txBody>
      <dsp:txXfrm>
        <a:off x="6318481" y="2670920"/>
        <a:ext cx="319171" cy="436684"/>
      </dsp:txXfrm>
    </dsp:sp>
    <dsp:sp modelId="{34EC82A7-B372-495C-BAB7-04C264BB6A91}">
      <dsp:nvSpPr>
        <dsp:cNvPr id="0" name=""/>
        <dsp:cNvSpPr/>
      </dsp:nvSpPr>
      <dsp:spPr>
        <a:xfrm>
          <a:off x="6627654" y="3697625"/>
          <a:ext cx="580311" cy="580311"/>
        </a:xfrm>
        <a:prstGeom prst="downArrow">
          <a:avLst>
            <a:gd name="adj1" fmla="val 55000"/>
            <a:gd name="adj2" fmla="val 45000"/>
          </a:avLst>
        </a:prstGeom>
        <a:solidFill>
          <a:schemeClr val="accent1">
            <a:alpha val="9000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N" sz="2000" kern="1200">
            <a:solidFill>
              <a:schemeClr val="accent4">
                <a:lumMod val="50000"/>
              </a:schemeClr>
            </a:solidFill>
          </a:endParaRPr>
        </a:p>
      </dsp:txBody>
      <dsp:txXfrm>
        <a:off x="6758224" y="3697625"/>
        <a:ext cx="319171" cy="436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7AE22-911A-4024-9421-B5C828A46E43}">
      <dsp:nvSpPr>
        <dsp:cNvPr id="0" name=""/>
        <dsp:cNvSpPr/>
      </dsp:nvSpPr>
      <dsp:spPr>
        <a:xfrm>
          <a:off x="0" y="0"/>
          <a:ext cx="3908563" cy="907300"/>
        </a:xfrm>
        <a:prstGeom prst="roundRect">
          <a:avLst>
            <a:gd name="adj" fmla="val 10000"/>
          </a:avLst>
        </a:prstGeom>
        <a:solidFill>
          <a:schemeClr val="lt1">
            <a:hueOff val="0"/>
            <a:satOff val="0"/>
            <a:lumOff val="0"/>
            <a:alphaOff val="0"/>
          </a:schemeClr>
        </a:solidFill>
        <a:ln w="381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STATES:</a:t>
          </a:r>
          <a:r>
            <a:rPr lang="en-US" sz="1400" kern="1200" dirty="0" smtClean="0"/>
            <a:t> 3 (Assam, Andhra Pradesh &amp; Rajasthan)</a:t>
          </a:r>
          <a:endParaRPr lang="en-IN" sz="1400" kern="1200" dirty="0"/>
        </a:p>
      </dsp:txBody>
      <dsp:txXfrm>
        <a:off x="26574" y="26574"/>
        <a:ext cx="2823360" cy="854152"/>
      </dsp:txXfrm>
    </dsp:sp>
    <dsp:sp modelId="{0036468F-5579-4F3E-97BB-27033F819140}">
      <dsp:nvSpPr>
        <dsp:cNvPr id="0" name=""/>
        <dsp:cNvSpPr/>
      </dsp:nvSpPr>
      <dsp:spPr>
        <a:xfrm>
          <a:off x="291873" y="1033314"/>
          <a:ext cx="3908563" cy="907300"/>
        </a:xfrm>
        <a:prstGeom prst="roundRect">
          <a:avLst>
            <a:gd name="adj" fmla="val 10000"/>
          </a:avLst>
        </a:prstGeom>
        <a:solidFill>
          <a:schemeClr val="lt1">
            <a:hueOff val="0"/>
            <a:satOff val="0"/>
            <a:lumOff val="0"/>
            <a:alphaOff val="0"/>
          </a:schemeClr>
        </a:solidFill>
        <a:ln w="381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 </a:t>
          </a:r>
          <a:r>
            <a:rPr lang="en-US" sz="1400" b="1" kern="1200" dirty="0" smtClean="0"/>
            <a:t>DISTRICTS:</a:t>
          </a:r>
          <a:r>
            <a:rPr lang="en-US" sz="1400" b="0" kern="1200" dirty="0" smtClean="0"/>
            <a:t> 6 ;  2 districts per state (purposive)</a:t>
          </a:r>
          <a:endParaRPr lang="en-US" sz="1400" kern="1200" dirty="0" smtClean="0"/>
        </a:p>
      </dsp:txBody>
      <dsp:txXfrm>
        <a:off x="318447" y="1059888"/>
        <a:ext cx="2973796" cy="854152"/>
      </dsp:txXfrm>
    </dsp:sp>
    <dsp:sp modelId="{8B513FA0-B123-4154-BFBC-BFD40A9879A1}">
      <dsp:nvSpPr>
        <dsp:cNvPr id="0" name=""/>
        <dsp:cNvSpPr/>
      </dsp:nvSpPr>
      <dsp:spPr>
        <a:xfrm>
          <a:off x="465688" y="2066629"/>
          <a:ext cx="4144679" cy="907300"/>
        </a:xfrm>
        <a:prstGeom prst="roundRect">
          <a:avLst>
            <a:gd name="adj" fmla="val 10000"/>
          </a:avLst>
        </a:prstGeom>
        <a:solidFill>
          <a:schemeClr val="lt1">
            <a:hueOff val="0"/>
            <a:satOff val="0"/>
            <a:lumOff val="0"/>
            <a:alphaOff val="0"/>
          </a:schemeClr>
        </a:solidFill>
        <a:ln w="381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SITES:</a:t>
          </a:r>
          <a:r>
            <a:rPr lang="en-US" sz="1400" kern="1200" dirty="0" smtClean="0"/>
            <a:t> 10 villages with 2000+ population per district, to ensure variance in provisions. (75 sites)</a:t>
          </a:r>
        </a:p>
      </dsp:txBody>
      <dsp:txXfrm>
        <a:off x="492262" y="2093203"/>
        <a:ext cx="3156654" cy="854152"/>
      </dsp:txXfrm>
    </dsp:sp>
    <dsp:sp modelId="{45D34B1F-ACBF-4CE9-AEF0-93923F99E67F}">
      <dsp:nvSpPr>
        <dsp:cNvPr id="0" name=""/>
        <dsp:cNvSpPr/>
      </dsp:nvSpPr>
      <dsp:spPr>
        <a:xfrm>
          <a:off x="723459" y="3074739"/>
          <a:ext cx="4212883" cy="957710"/>
        </a:xfrm>
        <a:prstGeom prst="roundRect">
          <a:avLst>
            <a:gd name="adj" fmla="val 10000"/>
          </a:avLst>
        </a:prstGeom>
        <a:solidFill>
          <a:schemeClr val="lt1">
            <a:hueOff val="0"/>
            <a:satOff val="0"/>
            <a:lumOff val="0"/>
            <a:alphaOff val="0"/>
          </a:schemeClr>
        </a:solidFill>
        <a:ln w="381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CHILDREN: </a:t>
          </a:r>
          <a:r>
            <a:rPr lang="en-US" sz="1400" b="0" kern="1200" dirty="0" smtClean="0"/>
            <a:t>All</a:t>
          </a:r>
          <a:r>
            <a:rPr lang="en-US" sz="1400" kern="1200" dirty="0" smtClean="0"/>
            <a:t> 3 ½ - 4 ½ year olds selected from ICDS list</a:t>
          </a:r>
          <a:endParaRPr lang="en-IN" sz="1400" kern="1200" dirty="0"/>
        </a:p>
      </dsp:txBody>
      <dsp:txXfrm>
        <a:off x="751509" y="3102789"/>
        <a:ext cx="3206522" cy="901610"/>
      </dsp:txXfrm>
    </dsp:sp>
    <dsp:sp modelId="{360B0613-E2EF-47A0-AB11-962154562D50}">
      <dsp:nvSpPr>
        <dsp:cNvPr id="0" name=""/>
        <dsp:cNvSpPr/>
      </dsp:nvSpPr>
      <dsp:spPr>
        <a:xfrm>
          <a:off x="1167492" y="4133259"/>
          <a:ext cx="3908563" cy="907300"/>
        </a:xfrm>
        <a:prstGeom prst="roundRect">
          <a:avLst>
            <a:gd name="adj" fmla="val 10000"/>
          </a:avLst>
        </a:prstGeom>
        <a:solidFill>
          <a:schemeClr val="lt1">
            <a:hueOff val="0"/>
            <a:satOff val="0"/>
            <a:lumOff val="0"/>
            <a:alphaOff val="0"/>
          </a:schemeClr>
        </a:solidFill>
        <a:ln w="381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ECE CENTRES</a:t>
          </a:r>
          <a:r>
            <a:rPr lang="en-US" sz="1400" kern="1200" dirty="0" smtClean="0"/>
            <a:t>: Children ‘followed’ to ECE centers where they ‘participate’, community preferred </a:t>
          </a:r>
          <a:r>
            <a:rPr lang="en-US" sz="1400" kern="1200" dirty="0" err="1" smtClean="0"/>
            <a:t>centres</a:t>
          </a:r>
          <a:r>
            <a:rPr lang="en-US" sz="1400" kern="1200" dirty="0" smtClean="0"/>
            <a:t> selected to ensure variance</a:t>
          </a:r>
          <a:endParaRPr lang="en-IN" sz="1400" kern="1200" dirty="0" smtClean="0"/>
        </a:p>
      </dsp:txBody>
      <dsp:txXfrm>
        <a:off x="1194066" y="4159833"/>
        <a:ext cx="2973796" cy="854152"/>
      </dsp:txXfrm>
    </dsp:sp>
    <dsp:sp modelId="{5F5DD0C6-58EB-4866-9065-03E8C8361EB2}">
      <dsp:nvSpPr>
        <dsp:cNvPr id="0" name=""/>
        <dsp:cNvSpPr/>
      </dsp:nvSpPr>
      <dsp:spPr>
        <a:xfrm>
          <a:off x="3318817" y="662833"/>
          <a:ext cx="589745" cy="589745"/>
        </a:xfrm>
        <a:prstGeom prst="downArrow">
          <a:avLst>
            <a:gd name="adj1" fmla="val 55000"/>
            <a:gd name="adj2" fmla="val 45000"/>
          </a:avLst>
        </a:prstGeom>
        <a:solidFill>
          <a:schemeClr val="accent1">
            <a:alpha val="90000"/>
          </a:schemeClr>
        </a:solidFill>
        <a:ln w="25400" cap="flat" cmpd="sng" algn="ctr">
          <a:solidFill>
            <a:srgbClr val="FF99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IN" sz="1400" kern="1200">
            <a:solidFill>
              <a:schemeClr val="accent4">
                <a:lumMod val="50000"/>
              </a:schemeClr>
            </a:solidFill>
          </a:endParaRPr>
        </a:p>
      </dsp:txBody>
      <dsp:txXfrm>
        <a:off x="3451510" y="662833"/>
        <a:ext cx="324359" cy="443783"/>
      </dsp:txXfrm>
    </dsp:sp>
    <dsp:sp modelId="{59B8EF19-F5C8-4426-9D68-B84B2F28833B}">
      <dsp:nvSpPr>
        <dsp:cNvPr id="0" name=""/>
        <dsp:cNvSpPr/>
      </dsp:nvSpPr>
      <dsp:spPr>
        <a:xfrm>
          <a:off x="3610690" y="1731055"/>
          <a:ext cx="589745" cy="589745"/>
        </a:xfrm>
        <a:prstGeom prst="downArrow">
          <a:avLst>
            <a:gd name="adj1" fmla="val 55000"/>
            <a:gd name="adj2" fmla="val 45000"/>
          </a:avLst>
        </a:prstGeom>
        <a:solidFill>
          <a:schemeClr val="accent1">
            <a:alpha val="90000"/>
          </a:schemeClr>
        </a:solidFill>
        <a:ln w="25400" cap="flat" cmpd="sng" algn="ctr">
          <a:solidFill>
            <a:srgbClr val="FF99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IN" sz="1400" kern="1200"/>
        </a:p>
      </dsp:txBody>
      <dsp:txXfrm>
        <a:off x="3743383" y="1731055"/>
        <a:ext cx="324359" cy="443783"/>
      </dsp:txXfrm>
    </dsp:sp>
    <dsp:sp modelId="{DBB4E51A-6F01-4437-BE05-EDF13846314C}">
      <dsp:nvSpPr>
        <dsp:cNvPr id="0" name=""/>
        <dsp:cNvSpPr/>
      </dsp:nvSpPr>
      <dsp:spPr>
        <a:xfrm>
          <a:off x="3902564" y="2749248"/>
          <a:ext cx="589745" cy="589745"/>
        </a:xfrm>
        <a:prstGeom prst="downArrow">
          <a:avLst>
            <a:gd name="adj1" fmla="val 55000"/>
            <a:gd name="adj2" fmla="val 45000"/>
          </a:avLst>
        </a:prstGeom>
        <a:solidFill>
          <a:schemeClr val="accent1">
            <a:alpha val="90000"/>
          </a:schemeClr>
        </a:solidFill>
        <a:ln w="25400" cap="flat" cmpd="sng" algn="ctr">
          <a:solidFill>
            <a:srgbClr val="FF99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IN" sz="1400" kern="1200"/>
        </a:p>
      </dsp:txBody>
      <dsp:txXfrm>
        <a:off x="4035257" y="2749248"/>
        <a:ext cx="324359" cy="443783"/>
      </dsp:txXfrm>
    </dsp:sp>
    <dsp:sp modelId="{34EC82A7-B372-495C-BAB7-04C264BB6A91}">
      <dsp:nvSpPr>
        <dsp:cNvPr id="0" name=""/>
        <dsp:cNvSpPr/>
      </dsp:nvSpPr>
      <dsp:spPr>
        <a:xfrm>
          <a:off x="4194437" y="3757737"/>
          <a:ext cx="589745" cy="589745"/>
        </a:xfrm>
        <a:prstGeom prst="downArrow">
          <a:avLst>
            <a:gd name="adj1" fmla="val 55000"/>
            <a:gd name="adj2" fmla="val 45000"/>
          </a:avLst>
        </a:prstGeom>
        <a:solidFill>
          <a:schemeClr val="accent1">
            <a:alpha val="90000"/>
          </a:schemeClr>
        </a:solidFill>
        <a:ln w="25400" cap="flat" cmpd="sng" algn="ctr">
          <a:solidFill>
            <a:srgbClr val="FF99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IN" sz="1400" kern="1200">
            <a:solidFill>
              <a:schemeClr val="accent4">
                <a:lumMod val="50000"/>
              </a:schemeClr>
            </a:solidFill>
          </a:endParaRPr>
        </a:p>
      </dsp:txBody>
      <dsp:txXfrm>
        <a:off x="4327130" y="3757737"/>
        <a:ext cx="324359" cy="443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6B3B8-59B8-430D-8E9B-A01D7F0507E6}">
      <dsp:nvSpPr>
        <dsp:cNvPr id="0" name=""/>
        <dsp:cNvSpPr/>
      </dsp:nvSpPr>
      <dsp:spPr>
        <a:xfrm>
          <a:off x="0" y="300025"/>
          <a:ext cx="8659091" cy="963900"/>
        </a:xfrm>
        <a:prstGeom prst="rect">
          <a:avLst/>
        </a:prstGeom>
        <a:pattFill prst="pct5">
          <a:fgClr>
            <a:schemeClr val="lt1">
              <a:hueOff val="0"/>
              <a:satOff val="0"/>
              <a:lumOff val="0"/>
            </a:schemeClr>
          </a:fgClr>
          <a:bgClr>
            <a:schemeClr val="bg1"/>
          </a:bgClr>
        </a:patt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72042" tIns="354076" rIns="672042"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smtClean="0"/>
            <a:t>Baseline of 3 ½ - 4 ½ year olds on school readiness skills &amp; psycho-socio </a:t>
          </a:r>
          <a:r>
            <a:rPr lang="en-US" sz="1700" kern="1200" dirty="0" err="1" smtClean="0"/>
            <a:t>behaviour</a:t>
          </a:r>
          <a:endParaRPr lang="en-IN" sz="1700" kern="1200" dirty="0"/>
        </a:p>
      </dsp:txBody>
      <dsp:txXfrm>
        <a:off x="0" y="300025"/>
        <a:ext cx="8659091" cy="963900"/>
      </dsp:txXfrm>
    </dsp:sp>
    <dsp:sp modelId="{9FCEC522-ACF5-4537-88ED-6383EE330211}">
      <dsp:nvSpPr>
        <dsp:cNvPr id="0" name=""/>
        <dsp:cNvSpPr/>
      </dsp:nvSpPr>
      <dsp:spPr>
        <a:xfrm>
          <a:off x="432954" y="250172"/>
          <a:ext cx="6061363" cy="3007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05" tIns="0" rIns="229105" bIns="0" numCol="1" spcCol="1270" anchor="ctr" anchorCtr="0">
          <a:noAutofit/>
        </a:bodyPr>
        <a:lstStyle/>
        <a:p>
          <a:pPr lvl="0" algn="l" defTabSz="755650">
            <a:lnSpc>
              <a:spcPct val="90000"/>
            </a:lnSpc>
            <a:spcBef>
              <a:spcPct val="0"/>
            </a:spcBef>
            <a:spcAft>
              <a:spcPct val="35000"/>
            </a:spcAft>
          </a:pPr>
          <a:r>
            <a:rPr lang="en-US" sz="1700" b="1" kern="1200" dirty="0" smtClean="0"/>
            <a:t>Pre test</a:t>
          </a:r>
          <a:endParaRPr lang="en-IN" sz="1700" b="1" kern="1200" dirty="0"/>
        </a:p>
      </dsp:txBody>
      <dsp:txXfrm>
        <a:off x="447636" y="264854"/>
        <a:ext cx="6031999" cy="271408"/>
      </dsp:txXfrm>
    </dsp:sp>
    <dsp:sp modelId="{52CE6303-5C77-4D77-BBF9-AFE0FE81C7AB}">
      <dsp:nvSpPr>
        <dsp:cNvPr id="0" name=""/>
        <dsp:cNvSpPr/>
      </dsp:nvSpPr>
      <dsp:spPr>
        <a:xfrm>
          <a:off x="0" y="1410526"/>
          <a:ext cx="8659091" cy="963900"/>
        </a:xfrm>
        <a:prstGeom prst="rect">
          <a:avLst/>
        </a:prstGeom>
        <a:pattFill prst="pct5">
          <a:fgClr>
            <a:schemeClr val="lt1">
              <a:hueOff val="0"/>
              <a:satOff val="0"/>
              <a:lumOff val="0"/>
            </a:schemeClr>
          </a:fgClr>
          <a:bgClr>
            <a:schemeClr val="bg1"/>
          </a:bgClr>
        </a:patt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72042" tIns="354076" rIns="672042"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smtClean="0"/>
            <a:t>Tracking of attendance &amp; observation of quality of ECE </a:t>
          </a:r>
          <a:r>
            <a:rPr lang="en-US" sz="1700" kern="1200" dirty="0" err="1" smtClean="0"/>
            <a:t>programme</a:t>
          </a:r>
          <a:r>
            <a:rPr lang="en-US" sz="1700" kern="1200" dirty="0" smtClean="0"/>
            <a:t> to estimate dosage of ECE</a:t>
          </a:r>
          <a:endParaRPr lang="en-IN" sz="1700" kern="1200" dirty="0"/>
        </a:p>
      </dsp:txBody>
      <dsp:txXfrm>
        <a:off x="0" y="1410526"/>
        <a:ext cx="8659091" cy="963900"/>
      </dsp:txXfrm>
    </dsp:sp>
    <dsp:sp modelId="{2088FD81-5110-4979-BB84-D05CEFF69056}">
      <dsp:nvSpPr>
        <dsp:cNvPr id="0" name=""/>
        <dsp:cNvSpPr/>
      </dsp:nvSpPr>
      <dsp:spPr>
        <a:xfrm>
          <a:off x="432954" y="1355725"/>
          <a:ext cx="6061363" cy="3057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05" tIns="0" rIns="229105" bIns="0" numCol="1" spcCol="1270" anchor="ctr" anchorCtr="0">
          <a:noAutofit/>
        </a:bodyPr>
        <a:lstStyle/>
        <a:p>
          <a:pPr lvl="0" algn="l" defTabSz="755650">
            <a:lnSpc>
              <a:spcPct val="90000"/>
            </a:lnSpc>
            <a:spcBef>
              <a:spcPct val="0"/>
            </a:spcBef>
            <a:spcAft>
              <a:spcPct val="35000"/>
            </a:spcAft>
          </a:pPr>
          <a:r>
            <a:rPr lang="en-US" sz="1700" b="1" kern="1200" dirty="0" smtClean="0"/>
            <a:t>Quarterly Tracking</a:t>
          </a:r>
          <a:endParaRPr lang="en-IN" sz="1700" b="1" kern="1200" dirty="0"/>
        </a:p>
      </dsp:txBody>
      <dsp:txXfrm>
        <a:off x="447878" y="1370649"/>
        <a:ext cx="6031515" cy="275872"/>
      </dsp:txXfrm>
    </dsp:sp>
    <dsp:sp modelId="{D7E9BF2F-C58E-4B4E-BEA4-C537D58ACF34}">
      <dsp:nvSpPr>
        <dsp:cNvPr id="0" name=""/>
        <dsp:cNvSpPr/>
      </dsp:nvSpPr>
      <dsp:spPr>
        <a:xfrm>
          <a:off x="0" y="2513730"/>
          <a:ext cx="8659091" cy="963900"/>
        </a:xfrm>
        <a:prstGeom prst="rect">
          <a:avLst/>
        </a:prstGeom>
        <a:pattFill prst="pct5">
          <a:fgClr>
            <a:schemeClr val="lt1">
              <a:hueOff val="0"/>
              <a:satOff val="0"/>
              <a:lumOff val="0"/>
            </a:schemeClr>
          </a:fgClr>
          <a:bgClr>
            <a:schemeClr val="bg1"/>
          </a:bgClr>
        </a:patt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72042" tIns="354076" rIns="672042"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smtClean="0"/>
            <a:t>Impact assessment through Post Test of Cohort on school readiness skills &amp; psycho-socio </a:t>
          </a:r>
          <a:r>
            <a:rPr lang="en-US" sz="1700" kern="1200" dirty="0" err="1" smtClean="0"/>
            <a:t>behaviour</a:t>
          </a:r>
          <a:r>
            <a:rPr lang="en-US" sz="1700" kern="1200" dirty="0" smtClean="0"/>
            <a:t>, after a year of ECE intervention		</a:t>
          </a:r>
          <a:endParaRPr lang="en-IN" sz="1700" kern="1200" dirty="0"/>
        </a:p>
      </dsp:txBody>
      <dsp:txXfrm>
        <a:off x="0" y="2513730"/>
        <a:ext cx="8659091" cy="963900"/>
      </dsp:txXfrm>
    </dsp:sp>
    <dsp:sp modelId="{98C4553F-1609-4815-AF32-DCC0449E399A}">
      <dsp:nvSpPr>
        <dsp:cNvPr id="0" name=""/>
        <dsp:cNvSpPr/>
      </dsp:nvSpPr>
      <dsp:spPr>
        <a:xfrm>
          <a:off x="432954" y="2466226"/>
          <a:ext cx="6061363" cy="29842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05" tIns="0" rIns="229105" bIns="0" numCol="1" spcCol="1270" anchor="ctr" anchorCtr="0">
          <a:noAutofit/>
        </a:bodyPr>
        <a:lstStyle/>
        <a:p>
          <a:pPr lvl="0" algn="l" defTabSz="755650">
            <a:lnSpc>
              <a:spcPct val="90000"/>
            </a:lnSpc>
            <a:spcBef>
              <a:spcPct val="0"/>
            </a:spcBef>
            <a:spcAft>
              <a:spcPct val="35000"/>
            </a:spcAft>
          </a:pPr>
          <a:r>
            <a:rPr lang="en-US" sz="1700" b="1" kern="1200" dirty="0" smtClean="0"/>
            <a:t>Post Test</a:t>
          </a:r>
          <a:endParaRPr lang="en-IN" sz="1700" b="1" kern="1200" dirty="0"/>
        </a:p>
      </dsp:txBody>
      <dsp:txXfrm>
        <a:off x="447522" y="2480794"/>
        <a:ext cx="6032227" cy="269288"/>
      </dsp:txXfrm>
    </dsp:sp>
    <dsp:sp modelId="{44EBA9BE-F2EF-4082-ADEC-6AD06F87914E}">
      <dsp:nvSpPr>
        <dsp:cNvPr id="0" name=""/>
        <dsp:cNvSpPr/>
      </dsp:nvSpPr>
      <dsp:spPr>
        <a:xfrm>
          <a:off x="0" y="3583492"/>
          <a:ext cx="8659091" cy="1472625"/>
        </a:xfrm>
        <a:prstGeom prst="rect">
          <a:avLst/>
        </a:prstGeom>
        <a:solidFill>
          <a:schemeClr val="lt1">
            <a:alpha val="90000"/>
            <a:hueOff val="0"/>
            <a:satOff val="0"/>
            <a:lumOff val="0"/>
            <a:alphaOff val="0"/>
          </a:schemeClr>
        </a:solidFill>
        <a:ln w="25400" cap="flat" cmpd="sng" algn="ctr">
          <a:solidFill>
            <a:srgbClr val="00A0AF"/>
          </a:solidFill>
          <a:prstDash val="solid"/>
        </a:ln>
        <a:effectLst/>
      </dsp:spPr>
      <dsp:style>
        <a:lnRef idx="2">
          <a:scrgbClr r="0" g="0" b="0"/>
        </a:lnRef>
        <a:fillRef idx="1">
          <a:scrgbClr r="0" g="0" b="0"/>
        </a:fillRef>
        <a:effectRef idx="0">
          <a:scrgbClr r="0" g="0" b="0"/>
        </a:effectRef>
        <a:fontRef idx="minor"/>
      </dsp:style>
      <dsp:txBody>
        <a:bodyPr spcFirstLastPara="0" vert="horz" wrap="square" lIns="672042" tIns="354076" rIns="672042"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smtClean="0"/>
            <a:t>Quarterly tracking to record Attendance &amp; observe quality of classroom teaching learning in 6,7 and 8 years </a:t>
          </a:r>
          <a:endParaRPr lang="en-IN" sz="1700" kern="1200" dirty="0"/>
        </a:p>
        <a:p>
          <a:pPr marL="171450" lvl="1" indent="-171450" algn="just" defTabSz="755650">
            <a:lnSpc>
              <a:spcPct val="90000"/>
            </a:lnSpc>
            <a:spcBef>
              <a:spcPct val="0"/>
            </a:spcBef>
            <a:spcAft>
              <a:spcPct val="15000"/>
            </a:spcAft>
            <a:buChar char="••"/>
          </a:pPr>
          <a:r>
            <a:rPr lang="en-US" sz="1700" kern="1200" dirty="0" smtClean="0"/>
            <a:t>Medium term Impact Assessment through annual age appropriate learning achievement &amp; personal social </a:t>
          </a:r>
          <a:r>
            <a:rPr lang="en-US" sz="1700" kern="1200" dirty="0" err="1" smtClean="0"/>
            <a:t>behaviour</a:t>
          </a:r>
          <a:r>
            <a:rPr lang="en-US" sz="1700" kern="1200" dirty="0" smtClean="0"/>
            <a:t> assessment on completing ages 6,7 &amp; 8</a:t>
          </a:r>
          <a:endParaRPr lang="en-IN" sz="1700" kern="1200" dirty="0"/>
        </a:p>
      </dsp:txBody>
      <dsp:txXfrm>
        <a:off x="0" y="3583492"/>
        <a:ext cx="8659091" cy="1472625"/>
      </dsp:txXfrm>
    </dsp:sp>
    <dsp:sp modelId="{973CE2BA-114C-41E7-A6CD-7CA3CDEAABBF}">
      <dsp:nvSpPr>
        <dsp:cNvPr id="0" name=""/>
        <dsp:cNvSpPr/>
      </dsp:nvSpPr>
      <dsp:spPr>
        <a:xfrm>
          <a:off x="432954" y="3569430"/>
          <a:ext cx="6061363" cy="264981"/>
        </a:xfrm>
        <a:prstGeom prst="roundRect">
          <a:avLst/>
        </a:prstGeom>
        <a:solidFill>
          <a:srgbClr val="00A0AF"/>
        </a:solidFill>
        <a:ln w="25400" cap="flat" cmpd="sng" algn="ctr">
          <a:solidFill>
            <a:srgbClr val="00A0A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05" tIns="0" rIns="229105" bIns="0" numCol="1" spcCol="1270" anchor="ctr" anchorCtr="0">
          <a:noAutofit/>
        </a:bodyPr>
        <a:lstStyle/>
        <a:p>
          <a:pPr lvl="0" algn="l" defTabSz="755650">
            <a:lnSpc>
              <a:spcPct val="90000"/>
            </a:lnSpc>
            <a:spcBef>
              <a:spcPct val="0"/>
            </a:spcBef>
            <a:spcAft>
              <a:spcPct val="35000"/>
            </a:spcAft>
          </a:pPr>
          <a:r>
            <a:rPr lang="en-US" sz="1700" b="1" kern="1200" dirty="0" smtClean="0"/>
            <a:t>Follow up in primary school</a:t>
          </a:r>
          <a:endParaRPr lang="en-IN" sz="1700" b="1" kern="1200" dirty="0"/>
        </a:p>
      </dsp:txBody>
      <dsp:txXfrm>
        <a:off x="445889" y="3582365"/>
        <a:ext cx="6035493" cy="239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EA754-14EE-42F2-B4CF-5163F7926657}">
      <dsp:nvSpPr>
        <dsp:cNvPr id="0" name=""/>
        <dsp:cNvSpPr/>
      </dsp:nvSpPr>
      <dsp:spPr>
        <a:xfrm rot="16200000">
          <a:off x="-1926770" y="2789401"/>
          <a:ext cx="4415772" cy="416662"/>
        </a:xfrm>
        <a:prstGeom prst="rect">
          <a:avLst/>
        </a:prstGeom>
        <a:solidFill>
          <a:srgbClr val="FFD8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367473" bIns="0" numCol="1" spcCol="1270" anchor="t" anchorCtr="0">
          <a:noAutofit/>
        </a:bodyPr>
        <a:lstStyle/>
        <a:p>
          <a:pPr lvl="0" algn="ctr" defTabSz="711200">
            <a:lnSpc>
              <a:spcPct val="90000"/>
            </a:lnSpc>
            <a:spcBef>
              <a:spcPct val="0"/>
            </a:spcBef>
            <a:spcAft>
              <a:spcPct val="35000"/>
            </a:spcAft>
          </a:pPr>
          <a:r>
            <a:rPr lang="en-IN" sz="1600" b="1" kern="1200" dirty="0"/>
            <a:t>Government run Anganwadi </a:t>
          </a:r>
        </a:p>
      </dsp:txBody>
      <dsp:txXfrm>
        <a:off x="-1926770" y="2789401"/>
        <a:ext cx="4415772" cy="416662"/>
      </dsp:txXfrm>
    </dsp:sp>
    <dsp:sp modelId="{DC9F2F68-D41B-4182-858A-E9D72CBD8E43}">
      <dsp:nvSpPr>
        <dsp:cNvPr id="0" name=""/>
        <dsp:cNvSpPr/>
      </dsp:nvSpPr>
      <dsp:spPr>
        <a:xfrm>
          <a:off x="335668" y="574069"/>
          <a:ext cx="2382977" cy="4847326"/>
        </a:xfrm>
        <a:prstGeom prst="rect">
          <a:avLst/>
        </a:prstGeom>
        <a:solidFill>
          <a:schemeClr val="bg1"/>
        </a:solidFill>
        <a:ln w="50800" cap="flat" cmpd="sng" algn="ctr">
          <a:solidFill>
            <a:srgbClr val="FFD8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67473" rIns="99568" bIns="99568" numCol="1" spcCol="1270" anchor="t" anchorCtr="0">
          <a:noAutofit/>
        </a:bodyPr>
        <a:lstStyle/>
        <a:p>
          <a:pPr marL="114300" lvl="1" indent="-114300" algn="l" defTabSz="622300">
            <a:lnSpc>
              <a:spcPct val="90000"/>
            </a:lnSpc>
            <a:spcBef>
              <a:spcPct val="0"/>
            </a:spcBef>
            <a:spcAft>
              <a:spcPct val="15000"/>
            </a:spcAft>
            <a:buChar char="••"/>
          </a:pPr>
          <a:endParaRPr lang="en-IN"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Limited infrastructure and learning aids in classrooms</a:t>
          </a:r>
          <a:endParaRPr lang="en-IN" sz="1400" kern="1200" dirty="0">
            <a:solidFill>
              <a:schemeClr val="tx1"/>
            </a:solidFill>
          </a:endParaRPr>
        </a:p>
        <a:p>
          <a:pPr marL="114300" lvl="1" indent="-114300" algn="l" defTabSz="622300">
            <a:lnSpc>
              <a:spcPct val="90000"/>
            </a:lnSpc>
            <a:spcBef>
              <a:spcPct val="0"/>
            </a:spcBef>
            <a:spcAft>
              <a:spcPct val="15000"/>
            </a:spcAft>
            <a:buChar char="••"/>
          </a:pPr>
          <a:endParaRPr lang="en-IN"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More children in the younger age group &amp;lesser number of 4-6 year olds</a:t>
          </a:r>
        </a:p>
        <a:p>
          <a:pPr marL="114300" lvl="1" indent="-114300" algn="l" defTabSz="622300">
            <a:lnSpc>
              <a:spcPct val="90000"/>
            </a:lnSpc>
            <a:spcBef>
              <a:spcPct val="0"/>
            </a:spcBef>
            <a:spcAft>
              <a:spcPct val="15000"/>
            </a:spcAft>
            <a:buChar char="••"/>
          </a:pP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Low participation, leading to a good teacher-pupil ratio</a:t>
          </a:r>
        </a:p>
        <a:p>
          <a:pPr marL="114300" lvl="1" indent="-114300" algn="l" defTabSz="622300">
            <a:lnSpc>
              <a:spcPct val="90000"/>
            </a:lnSpc>
            <a:spcBef>
              <a:spcPct val="0"/>
            </a:spcBef>
            <a:spcAft>
              <a:spcPct val="15000"/>
            </a:spcAft>
            <a:buChar char="••"/>
          </a:pP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No schedule is followed</a:t>
          </a:r>
        </a:p>
        <a:p>
          <a:pPr marL="114300" lvl="1" indent="-114300" algn="l" defTabSz="622300">
            <a:lnSpc>
              <a:spcPct val="90000"/>
            </a:lnSpc>
            <a:spcBef>
              <a:spcPct val="0"/>
            </a:spcBef>
            <a:spcAft>
              <a:spcPct val="15000"/>
            </a:spcAft>
            <a:buChar char="••"/>
          </a:pP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Formal teaching with some free play, songs-rhymes and better social interaction</a:t>
          </a:r>
        </a:p>
        <a:p>
          <a:pPr marL="114300" lvl="1" indent="-114300" algn="l" defTabSz="622300">
            <a:lnSpc>
              <a:spcPct val="90000"/>
            </a:lnSpc>
            <a:spcBef>
              <a:spcPct val="0"/>
            </a:spcBef>
            <a:spcAft>
              <a:spcPct val="15000"/>
            </a:spcAft>
            <a:buChar char="••"/>
          </a:pP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Under qualified community worker provided with on the job training</a:t>
          </a:r>
        </a:p>
        <a:p>
          <a:pPr marL="114300" lvl="1" indent="-114300" algn="l" defTabSz="622300">
            <a:lnSpc>
              <a:spcPct val="90000"/>
            </a:lnSpc>
            <a:spcBef>
              <a:spcPct val="0"/>
            </a:spcBef>
            <a:spcAft>
              <a:spcPct val="15000"/>
            </a:spcAft>
            <a:buChar char="••"/>
          </a:pPr>
          <a:endParaRPr lang="en-US" sz="1400" kern="1200" dirty="0" smtClean="0">
            <a:solidFill>
              <a:schemeClr val="tx1"/>
            </a:solidFill>
          </a:endParaRPr>
        </a:p>
      </dsp:txBody>
      <dsp:txXfrm>
        <a:off x="335668" y="574069"/>
        <a:ext cx="2382977" cy="4847326"/>
      </dsp:txXfrm>
    </dsp:sp>
    <dsp:sp modelId="{B448F1AF-8A35-4B23-A021-FDEAD4B9F4FC}">
      <dsp:nvSpPr>
        <dsp:cNvPr id="0" name=""/>
        <dsp:cNvSpPr/>
      </dsp:nvSpPr>
      <dsp:spPr>
        <a:xfrm>
          <a:off x="72784" y="239851"/>
          <a:ext cx="833324" cy="833324"/>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00802-C810-4A4D-8184-DC720467060A}">
      <dsp:nvSpPr>
        <dsp:cNvPr id="0" name=""/>
        <dsp:cNvSpPr/>
      </dsp:nvSpPr>
      <dsp:spPr>
        <a:xfrm rot="16200000">
          <a:off x="1249514" y="2789401"/>
          <a:ext cx="4415772" cy="416662"/>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367473"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bg1"/>
              </a:solidFill>
            </a:rPr>
            <a:t>Private Preschool</a:t>
          </a:r>
          <a:endParaRPr lang="en-IN" sz="1600" b="1" kern="1200" dirty="0">
            <a:solidFill>
              <a:schemeClr val="bg1"/>
            </a:solidFill>
          </a:endParaRPr>
        </a:p>
      </dsp:txBody>
      <dsp:txXfrm>
        <a:off x="1249514" y="2789401"/>
        <a:ext cx="4415772" cy="416662"/>
      </dsp:txXfrm>
    </dsp:sp>
    <dsp:sp modelId="{961CA486-69E9-4224-B2AA-F6DD6D5723DF}">
      <dsp:nvSpPr>
        <dsp:cNvPr id="0" name=""/>
        <dsp:cNvSpPr/>
      </dsp:nvSpPr>
      <dsp:spPr>
        <a:xfrm>
          <a:off x="3511953" y="574069"/>
          <a:ext cx="2382977" cy="4847326"/>
        </a:xfrm>
        <a:prstGeom prst="rect">
          <a:avLst/>
        </a:prstGeom>
        <a:solidFill>
          <a:schemeClr val="bg1"/>
        </a:solidFill>
        <a:ln w="508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67473" rIns="99568" bIns="99568" numCol="1" spcCol="1270" anchor="t" anchorCtr="0">
          <a:noAutofit/>
        </a:bodyPr>
        <a:lstStyle/>
        <a:p>
          <a:pPr marL="114300" lvl="1" indent="-114300" algn="l" defTabSz="622300">
            <a:lnSpc>
              <a:spcPct val="90000"/>
            </a:lnSpc>
            <a:spcBef>
              <a:spcPct val="0"/>
            </a:spcBef>
            <a:spcAft>
              <a:spcPct val="15000"/>
            </a:spcAft>
            <a:buChar char="••"/>
          </a:pPr>
          <a:endParaRPr lang="en-IN"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Better infrastructure, but very few learning aids</a:t>
          </a:r>
          <a:endParaRPr lang="en-IN" sz="1400" kern="1200" dirty="0">
            <a:solidFill>
              <a:schemeClr val="tx1"/>
            </a:solidFill>
          </a:endParaRPr>
        </a:p>
        <a:p>
          <a:pPr marL="114300" lvl="1" indent="-114300" algn="l" defTabSz="622300">
            <a:lnSpc>
              <a:spcPct val="90000"/>
            </a:lnSpc>
            <a:spcBef>
              <a:spcPct val="0"/>
            </a:spcBef>
            <a:spcAft>
              <a:spcPct val="15000"/>
            </a:spcAft>
            <a:buChar char="••"/>
          </a:pPr>
          <a:endParaRPr lang="en-IN"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Homogenous age group</a:t>
          </a:r>
          <a:endParaRPr lang="en-IN" sz="1400"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High teacher pupil ratio</a:t>
          </a:r>
          <a:endParaRPr lang="en-US" sz="1400"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Fixed weekly schedule with supervision </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Formal teaching with rote memorisation and no age appropriate activities</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Under-qualified and untrained teachers </a:t>
          </a:r>
          <a:endParaRPr lang="en-US" sz="1400"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a:off x="3511953" y="574069"/>
        <a:ext cx="2382977" cy="4847326"/>
      </dsp:txXfrm>
    </dsp:sp>
    <dsp:sp modelId="{B1819782-2E92-40C4-BB7A-1242DD3E899A}">
      <dsp:nvSpPr>
        <dsp:cNvPr id="0" name=""/>
        <dsp:cNvSpPr/>
      </dsp:nvSpPr>
      <dsp:spPr>
        <a:xfrm>
          <a:off x="3249069" y="239851"/>
          <a:ext cx="833324" cy="833324"/>
        </a:xfrm>
        <a:prstGeom prst="rect">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291660-1F2E-4E43-BB33-84808D1A2D7A}">
      <dsp:nvSpPr>
        <dsp:cNvPr id="0" name=""/>
        <dsp:cNvSpPr/>
      </dsp:nvSpPr>
      <dsp:spPr>
        <a:xfrm rot="16200000">
          <a:off x="4425799" y="2789401"/>
          <a:ext cx="4415772" cy="416662"/>
        </a:xfrm>
        <a:prstGeom prst="rect">
          <a:avLst/>
        </a:prstGeom>
        <a:solidFill>
          <a:srgbClr val="3366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367473"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bg1"/>
              </a:solidFill>
            </a:rPr>
            <a:t>Innovative ECE </a:t>
          </a:r>
        </a:p>
      </dsp:txBody>
      <dsp:txXfrm>
        <a:off x="4425799" y="2789401"/>
        <a:ext cx="4415772" cy="416662"/>
      </dsp:txXfrm>
    </dsp:sp>
    <dsp:sp modelId="{B64B7FB0-8D64-448C-9798-EB3BFFC9FBD9}">
      <dsp:nvSpPr>
        <dsp:cNvPr id="0" name=""/>
        <dsp:cNvSpPr/>
      </dsp:nvSpPr>
      <dsp:spPr>
        <a:xfrm>
          <a:off x="6688238" y="574069"/>
          <a:ext cx="2382977" cy="4847326"/>
        </a:xfrm>
        <a:prstGeom prst="rect">
          <a:avLst/>
        </a:prstGeom>
        <a:solidFill>
          <a:schemeClr val="bg1"/>
        </a:solidFill>
        <a:ln w="508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67473" rIns="99568" bIns="99568" numCol="1" spcCol="1270" anchor="t" anchorCtr="0">
          <a:noAutofit/>
        </a:bodyPr>
        <a:lstStyle/>
        <a:p>
          <a:pPr marL="114300" lvl="1" indent="-114300" algn="l" defTabSz="622300">
            <a:lnSpc>
              <a:spcPct val="90000"/>
            </a:lnSpc>
            <a:spcBef>
              <a:spcPct val="0"/>
            </a:spcBef>
            <a:spcAft>
              <a:spcPct val="15000"/>
            </a:spcAft>
            <a:buChar char="••"/>
          </a:pPr>
          <a:endParaRPr lang="en-IN" sz="1400" kern="1200" dirty="0">
            <a:solidFill>
              <a:sysClr val="windowText" lastClr="000000"/>
            </a:solidFill>
          </a:endParaRPr>
        </a:p>
        <a:p>
          <a:pPr marL="114300" lvl="1" indent="-114300" algn="l" defTabSz="622300">
            <a:lnSpc>
              <a:spcPct val="90000"/>
            </a:lnSpc>
            <a:spcBef>
              <a:spcPct val="0"/>
            </a:spcBef>
            <a:spcAft>
              <a:spcPct val="15000"/>
            </a:spcAft>
            <a:buChar char="••"/>
          </a:pPr>
          <a:r>
            <a:rPr lang="en-US" sz="1400" kern="1200" dirty="0">
              <a:solidFill>
                <a:sysClr val="windowText" lastClr="000000"/>
              </a:solidFill>
            </a:rPr>
            <a:t>Limited infrastructure, but appropriate learning materials  </a:t>
          </a:r>
          <a:endParaRPr lang="en-IN" sz="1400" kern="1200" dirty="0">
            <a:solidFill>
              <a:sysClr val="windowText" lastClr="000000"/>
            </a:solidFill>
          </a:endParaRPr>
        </a:p>
        <a:p>
          <a:pPr marL="114300" lvl="1" indent="-114300" algn="l" defTabSz="622300">
            <a:lnSpc>
              <a:spcPct val="90000"/>
            </a:lnSpc>
            <a:spcBef>
              <a:spcPct val="0"/>
            </a:spcBef>
            <a:spcAft>
              <a:spcPct val="15000"/>
            </a:spcAft>
            <a:buChar char="••"/>
          </a:pPr>
          <a:r>
            <a:rPr lang="en-US" sz="1400" kern="1200" dirty="0" smtClean="0">
              <a:solidFill>
                <a:sysClr val="windowText" lastClr="000000"/>
              </a:solidFill>
            </a:rPr>
            <a:t>Heterogeneous age group</a:t>
          </a:r>
          <a:endParaRPr lang="en-IN" sz="1400" kern="1200" dirty="0">
            <a:solidFill>
              <a:sysClr val="windowText" lastClr="000000"/>
            </a:solidFill>
          </a:endParaRPr>
        </a:p>
        <a:p>
          <a:pPr marL="114300" lvl="1" indent="-114300" algn="l" defTabSz="622300">
            <a:lnSpc>
              <a:spcPct val="90000"/>
            </a:lnSpc>
            <a:spcBef>
              <a:spcPct val="0"/>
            </a:spcBef>
            <a:spcAft>
              <a:spcPct val="15000"/>
            </a:spcAft>
            <a:buChar char="••"/>
          </a:pPr>
          <a:endParaRPr lang="en-IN" sz="1400" kern="1200" dirty="0">
            <a:solidFill>
              <a:sysClr val="windowText" lastClr="000000"/>
            </a:solidFill>
          </a:endParaRPr>
        </a:p>
        <a:p>
          <a:pPr marL="114300" lvl="1" indent="-114300" algn="l" defTabSz="622300">
            <a:lnSpc>
              <a:spcPct val="90000"/>
            </a:lnSpc>
            <a:spcBef>
              <a:spcPct val="0"/>
            </a:spcBef>
            <a:spcAft>
              <a:spcPct val="15000"/>
            </a:spcAft>
            <a:buChar char="••"/>
          </a:pPr>
          <a:endParaRPr lang="en-IN" sz="1400" kern="1200" dirty="0">
            <a:solidFill>
              <a:sysClr val="windowText" lastClr="000000"/>
            </a:solidFill>
          </a:endParaRPr>
        </a:p>
        <a:p>
          <a:pPr marL="114300" lvl="1" indent="-114300" algn="l" defTabSz="622300">
            <a:lnSpc>
              <a:spcPct val="90000"/>
            </a:lnSpc>
            <a:spcBef>
              <a:spcPct val="0"/>
            </a:spcBef>
            <a:spcAft>
              <a:spcPct val="15000"/>
            </a:spcAft>
            <a:buChar char="••"/>
          </a:pPr>
          <a:r>
            <a:rPr lang="en-US" sz="1400" kern="1200" dirty="0" smtClean="0">
              <a:solidFill>
                <a:sysClr val="windowText" lastClr="000000"/>
              </a:solidFill>
            </a:rPr>
            <a:t>Preferable teacher- pupil ratio</a:t>
          </a:r>
          <a:endParaRPr lang="en-IN" sz="1400" kern="1200" dirty="0">
            <a:solidFill>
              <a:sysClr val="windowText" lastClr="000000"/>
            </a:solidFill>
          </a:endParaRPr>
        </a:p>
        <a:p>
          <a:pPr marL="114300" lvl="1" indent="-114300" algn="l" defTabSz="622300">
            <a:lnSpc>
              <a:spcPct val="90000"/>
            </a:lnSpc>
            <a:spcBef>
              <a:spcPct val="0"/>
            </a:spcBef>
            <a:spcAft>
              <a:spcPct val="15000"/>
            </a:spcAft>
            <a:buChar char="••"/>
          </a:pPr>
          <a:endParaRPr lang="en-IN" sz="1400" kern="1200" dirty="0">
            <a:solidFill>
              <a:sysClr val="windowText" lastClr="000000"/>
            </a:solidFill>
          </a:endParaRPr>
        </a:p>
        <a:p>
          <a:pPr marL="114300" lvl="1" indent="-114300" algn="l" defTabSz="622300">
            <a:lnSpc>
              <a:spcPct val="90000"/>
            </a:lnSpc>
            <a:spcBef>
              <a:spcPct val="0"/>
            </a:spcBef>
            <a:spcAft>
              <a:spcPct val="15000"/>
            </a:spcAft>
            <a:buChar char="••"/>
          </a:pPr>
          <a:r>
            <a:rPr lang="en-US" sz="1400" kern="1200" dirty="0">
              <a:solidFill>
                <a:sysClr val="windowText" lastClr="000000"/>
              </a:solidFill>
            </a:rPr>
            <a:t>Flexible weekly and monthly curriculum plans</a:t>
          </a:r>
        </a:p>
        <a:p>
          <a:pPr marL="114300" lvl="1" indent="-114300" algn="l" defTabSz="622300">
            <a:lnSpc>
              <a:spcPct val="90000"/>
            </a:lnSpc>
            <a:spcBef>
              <a:spcPct val="0"/>
            </a:spcBef>
            <a:spcAft>
              <a:spcPct val="15000"/>
            </a:spcAft>
            <a:buChar char="••"/>
          </a:pPr>
          <a:endParaRPr lang="en-US" sz="1400" kern="1200" dirty="0">
            <a:solidFill>
              <a:sysClr val="windowText" lastClr="000000"/>
            </a:solidFill>
          </a:endParaRPr>
        </a:p>
        <a:p>
          <a:pPr marL="114300" lvl="1" indent="-114300" algn="l" defTabSz="622300">
            <a:lnSpc>
              <a:spcPct val="90000"/>
            </a:lnSpc>
            <a:spcBef>
              <a:spcPct val="0"/>
            </a:spcBef>
            <a:spcAft>
              <a:spcPct val="15000"/>
            </a:spcAft>
            <a:buChar char="••"/>
          </a:pPr>
          <a:r>
            <a:rPr lang="en-US" sz="1400" kern="1200" dirty="0" smtClean="0">
              <a:solidFill>
                <a:sysClr val="windowText" lastClr="000000"/>
              </a:solidFill>
            </a:rPr>
            <a:t>Age and developmentally appropriate activities</a:t>
          </a:r>
          <a:endParaRPr lang="en-US" sz="1400" kern="1200" dirty="0">
            <a:solidFill>
              <a:sysClr val="windowText" lastClr="000000"/>
            </a:solidFill>
          </a:endParaRPr>
        </a:p>
        <a:p>
          <a:pPr marL="114300" lvl="1" indent="-114300" algn="l" defTabSz="622300">
            <a:lnSpc>
              <a:spcPct val="90000"/>
            </a:lnSpc>
            <a:spcBef>
              <a:spcPct val="0"/>
            </a:spcBef>
            <a:spcAft>
              <a:spcPct val="15000"/>
            </a:spcAft>
            <a:buChar char="••"/>
          </a:pPr>
          <a:endParaRPr lang="en-US" sz="1400" kern="1200" dirty="0">
            <a:solidFill>
              <a:sysClr val="windowText" lastClr="000000"/>
            </a:solidFill>
          </a:endParaRPr>
        </a:p>
        <a:p>
          <a:pPr marL="114300" lvl="1" indent="-114300" algn="l" defTabSz="622300">
            <a:lnSpc>
              <a:spcPct val="90000"/>
            </a:lnSpc>
            <a:spcBef>
              <a:spcPct val="0"/>
            </a:spcBef>
            <a:spcAft>
              <a:spcPct val="15000"/>
            </a:spcAft>
            <a:buChar char="••"/>
          </a:pPr>
          <a:endParaRPr lang="en-US" sz="1400" kern="1200" dirty="0">
            <a:solidFill>
              <a:sysClr val="windowText" lastClr="000000"/>
            </a:solidFill>
          </a:endParaRPr>
        </a:p>
        <a:p>
          <a:pPr marL="114300" lvl="1" indent="-114300" algn="l" defTabSz="622300">
            <a:lnSpc>
              <a:spcPct val="90000"/>
            </a:lnSpc>
            <a:spcBef>
              <a:spcPct val="0"/>
            </a:spcBef>
            <a:spcAft>
              <a:spcPct val="15000"/>
            </a:spcAft>
            <a:buChar char="••"/>
          </a:pPr>
          <a:r>
            <a:rPr lang="en-US" sz="1400" kern="1200" dirty="0" smtClean="0">
              <a:solidFill>
                <a:sysClr val="windowText" lastClr="000000"/>
              </a:solidFill>
            </a:rPr>
            <a:t>Under qualified teacher provided continuous training and supportive supervision</a:t>
          </a:r>
          <a:endParaRPr lang="en-US" sz="1400" kern="1200" dirty="0">
            <a:solidFill>
              <a:sysClr val="windowText" lastClr="000000"/>
            </a:solidFill>
          </a:endParaRPr>
        </a:p>
        <a:p>
          <a:pPr marL="114300" lvl="1" indent="-114300" algn="l" defTabSz="622300">
            <a:lnSpc>
              <a:spcPct val="90000"/>
            </a:lnSpc>
            <a:spcBef>
              <a:spcPct val="0"/>
            </a:spcBef>
            <a:spcAft>
              <a:spcPct val="15000"/>
            </a:spcAft>
            <a:buChar char="••"/>
          </a:pPr>
          <a:endParaRPr lang="en-US" sz="1400" kern="1200" dirty="0">
            <a:solidFill>
              <a:sysClr val="windowText" lastClr="000000"/>
            </a:solidFill>
          </a:endParaRPr>
        </a:p>
      </dsp:txBody>
      <dsp:txXfrm>
        <a:off x="6688238" y="574069"/>
        <a:ext cx="2382977" cy="4847326"/>
      </dsp:txXfrm>
    </dsp:sp>
    <dsp:sp modelId="{BC40418A-1C92-4C99-9731-86A857306473}">
      <dsp:nvSpPr>
        <dsp:cNvPr id="0" name=""/>
        <dsp:cNvSpPr/>
      </dsp:nvSpPr>
      <dsp:spPr>
        <a:xfrm>
          <a:off x="6425354" y="239851"/>
          <a:ext cx="833324" cy="833324"/>
        </a:xfrm>
        <a:prstGeom prst="rect">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73CF1-7435-447B-B225-A8B131CB432A}">
      <dsp:nvSpPr>
        <dsp:cNvPr id="0" name=""/>
        <dsp:cNvSpPr/>
      </dsp:nvSpPr>
      <dsp:spPr>
        <a:xfrm>
          <a:off x="0" y="87854"/>
          <a:ext cx="8617531" cy="921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816" tIns="312420" rIns="668816" bIns="113792"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t>Appropriate space and seating facility </a:t>
          </a:r>
          <a:endParaRPr lang="en-US" sz="1600" kern="1200" dirty="0"/>
        </a:p>
        <a:p>
          <a:pPr marL="171450" lvl="1" indent="-171450" algn="just" defTabSz="711200">
            <a:lnSpc>
              <a:spcPct val="90000"/>
            </a:lnSpc>
            <a:spcBef>
              <a:spcPct val="0"/>
            </a:spcBef>
            <a:spcAft>
              <a:spcPct val="15000"/>
            </a:spcAft>
            <a:buChar char="••"/>
          </a:pPr>
          <a:r>
            <a:rPr lang="en-US" sz="1600" kern="1200" dirty="0" smtClean="0"/>
            <a:t>Availability of indoor learning and outdoor play material </a:t>
          </a:r>
          <a:endParaRPr lang="en-US" sz="1600" kern="1200" dirty="0"/>
        </a:p>
      </dsp:txBody>
      <dsp:txXfrm>
        <a:off x="0" y="87854"/>
        <a:ext cx="8617531" cy="921375"/>
      </dsp:txXfrm>
    </dsp:sp>
    <dsp:sp modelId="{E35FAA3F-7FF6-47F9-B4E8-0E3ACC55E466}">
      <dsp:nvSpPr>
        <dsp:cNvPr id="0" name=""/>
        <dsp:cNvSpPr/>
      </dsp:nvSpPr>
      <dsp:spPr>
        <a:xfrm>
          <a:off x="430876" y="23077"/>
          <a:ext cx="6032271" cy="286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06" tIns="0" rIns="228006" bIns="0" numCol="1" spcCol="1270" anchor="ctr" anchorCtr="0">
          <a:noAutofit/>
        </a:bodyPr>
        <a:lstStyle/>
        <a:p>
          <a:pPr lvl="0" algn="l" defTabSz="711200">
            <a:lnSpc>
              <a:spcPct val="90000"/>
            </a:lnSpc>
            <a:spcBef>
              <a:spcPct val="0"/>
            </a:spcBef>
            <a:spcAft>
              <a:spcPct val="35000"/>
            </a:spcAft>
          </a:pPr>
          <a:r>
            <a:rPr lang="en-US" sz="1600" b="1" kern="1200" dirty="0" smtClean="0"/>
            <a:t>Infrastructure and material </a:t>
          </a:r>
          <a:endParaRPr lang="en-US" sz="1600" b="1" kern="1200" dirty="0"/>
        </a:p>
      </dsp:txBody>
      <dsp:txXfrm>
        <a:off x="444846" y="37047"/>
        <a:ext cx="6004331" cy="258237"/>
      </dsp:txXfrm>
    </dsp:sp>
    <dsp:sp modelId="{8A5E8245-C725-4D6A-AF9A-82973246A595}">
      <dsp:nvSpPr>
        <dsp:cNvPr id="0" name=""/>
        <dsp:cNvSpPr/>
      </dsp:nvSpPr>
      <dsp:spPr>
        <a:xfrm>
          <a:off x="0" y="1155006"/>
          <a:ext cx="8617531" cy="874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816" tIns="312420" rIns="668816" bIns="113792"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smtClean="0"/>
            <a:t>Age wise composition of the class and Age appropriateness of activities ensured by teacher</a:t>
          </a:r>
          <a:endParaRPr lang="en-US" sz="1600" kern="1200" dirty="0"/>
        </a:p>
      </dsp:txBody>
      <dsp:txXfrm>
        <a:off x="0" y="1155006"/>
        <a:ext cx="8617531" cy="874125"/>
      </dsp:txXfrm>
    </dsp:sp>
    <dsp:sp modelId="{D551C6FE-5004-472F-BB4F-52D8C5C2D051}">
      <dsp:nvSpPr>
        <dsp:cNvPr id="0" name=""/>
        <dsp:cNvSpPr/>
      </dsp:nvSpPr>
      <dsp:spPr>
        <a:xfrm>
          <a:off x="430876" y="1090229"/>
          <a:ext cx="6032271" cy="286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06" tIns="0" rIns="228006" bIns="0" numCol="1" spcCol="1270" anchor="ctr" anchorCtr="0">
          <a:noAutofit/>
        </a:bodyPr>
        <a:lstStyle/>
        <a:p>
          <a:pPr lvl="0" algn="l" defTabSz="711200">
            <a:lnSpc>
              <a:spcPct val="90000"/>
            </a:lnSpc>
            <a:spcBef>
              <a:spcPct val="0"/>
            </a:spcBef>
            <a:spcAft>
              <a:spcPct val="35000"/>
            </a:spcAft>
          </a:pPr>
          <a:r>
            <a:rPr lang="en-US" sz="1600" b="1" kern="1200" dirty="0" smtClean="0"/>
            <a:t>Classroom Management</a:t>
          </a:r>
          <a:endParaRPr lang="en-US" sz="1600" b="1" kern="1200" dirty="0"/>
        </a:p>
      </dsp:txBody>
      <dsp:txXfrm>
        <a:off x="444846" y="1104199"/>
        <a:ext cx="6004331" cy="258237"/>
      </dsp:txXfrm>
    </dsp:sp>
    <dsp:sp modelId="{682CDCB1-75FD-439F-BB01-F8CBCAF2D7F6}">
      <dsp:nvSpPr>
        <dsp:cNvPr id="0" name=""/>
        <dsp:cNvSpPr/>
      </dsp:nvSpPr>
      <dsp:spPr>
        <a:xfrm>
          <a:off x="0" y="2174909"/>
          <a:ext cx="8617531" cy="1441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816" tIns="312420" rIns="66881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smtClean="0"/>
            <a:t>Activities for language development</a:t>
          </a:r>
          <a:endParaRPr lang="en-US" sz="1600" kern="1200" dirty="0"/>
        </a:p>
        <a:p>
          <a:pPr marL="171450" lvl="1" indent="-171450" algn="l" defTabSz="711200">
            <a:lnSpc>
              <a:spcPct val="90000"/>
            </a:lnSpc>
            <a:spcBef>
              <a:spcPct val="0"/>
            </a:spcBef>
            <a:spcAft>
              <a:spcPct val="15000"/>
            </a:spcAft>
            <a:buChar char="••"/>
          </a:pPr>
          <a:r>
            <a:rPr lang="en-US" sz="1600" kern="1200" baseline="0" dirty="0" smtClean="0"/>
            <a:t>Activities conducted for f</a:t>
          </a:r>
          <a:r>
            <a:rPr lang="en-US" sz="1600" kern="1200" dirty="0" smtClean="0"/>
            <a:t>ree</a:t>
          </a:r>
          <a:r>
            <a:rPr lang="en-US" sz="1600" kern="1200" baseline="0" dirty="0" smtClean="0"/>
            <a:t> and guided play</a:t>
          </a:r>
          <a:endParaRPr lang="en-US" sz="1600" kern="1200" dirty="0"/>
        </a:p>
        <a:p>
          <a:pPr marL="171450" lvl="1" indent="-171450" algn="l" defTabSz="711200">
            <a:lnSpc>
              <a:spcPct val="90000"/>
            </a:lnSpc>
            <a:spcBef>
              <a:spcPct val="0"/>
            </a:spcBef>
            <a:spcAft>
              <a:spcPct val="15000"/>
            </a:spcAft>
            <a:buChar char="••"/>
          </a:pPr>
          <a:r>
            <a:rPr lang="en-US" sz="1600" kern="1200" dirty="0" smtClean="0"/>
            <a:t>Activities conducted for fine and gross motor development</a:t>
          </a:r>
          <a:endParaRPr lang="en-US" sz="1600" kern="1200" dirty="0"/>
        </a:p>
        <a:p>
          <a:pPr marL="171450" lvl="1" indent="-171450" algn="l" defTabSz="711200">
            <a:lnSpc>
              <a:spcPct val="90000"/>
            </a:lnSpc>
            <a:spcBef>
              <a:spcPct val="0"/>
            </a:spcBef>
            <a:spcAft>
              <a:spcPct val="15000"/>
            </a:spcAft>
            <a:buChar char="••"/>
          </a:pPr>
          <a:r>
            <a:rPr lang="en-US" sz="1600" kern="1200" dirty="0" smtClean="0"/>
            <a:t>Activities for development of creativity </a:t>
          </a:r>
          <a:endParaRPr lang="en-US" sz="1600" kern="1200" dirty="0"/>
        </a:p>
      </dsp:txBody>
      <dsp:txXfrm>
        <a:off x="0" y="2174909"/>
        <a:ext cx="8617531" cy="1441125"/>
      </dsp:txXfrm>
    </dsp:sp>
    <dsp:sp modelId="{22F5C317-7299-44F0-99A1-304E85A14760}">
      <dsp:nvSpPr>
        <dsp:cNvPr id="0" name=""/>
        <dsp:cNvSpPr/>
      </dsp:nvSpPr>
      <dsp:spPr>
        <a:xfrm>
          <a:off x="430876" y="2110132"/>
          <a:ext cx="6032271" cy="286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06" tIns="0" rIns="228006" bIns="0" numCol="1" spcCol="1270" anchor="ctr" anchorCtr="0">
          <a:noAutofit/>
        </a:bodyPr>
        <a:lstStyle/>
        <a:p>
          <a:pPr lvl="0" algn="l" defTabSz="711200">
            <a:lnSpc>
              <a:spcPct val="90000"/>
            </a:lnSpc>
            <a:spcBef>
              <a:spcPct val="0"/>
            </a:spcBef>
            <a:spcAft>
              <a:spcPct val="35000"/>
            </a:spcAft>
          </a:pPr>
          <a:r>
            <a:rPr lang="en-US" sz="1600" b="1" kern="1200" dirty="0" smtClean="0"/>
            <a:t>Curricular Transaction</a:t>
          </a:r>
          <a:endParaRPr lang="en-US" sz="1600" b="1" kern="1200" dirty="0"/>
        </a:p>
      </dsp:txBody>
      <dsp:txXfrm>
        <a:off x="444846" y="2124102"/>
        <a:ext cx="6004331" cy="258237"/>
      </dsp:txXfrm>
    </dsp:sp>
    <dsp:sp modelId="{4B70077B-9655-4C26-988C-FD709E4359C4}">
      <dsp:nvSpPr>
        <dsp:cNvPr id="0" name=""/>
        <dsp:cNvSpPr/>
      </dsp:nvSpPr>
      <dsp:spPr>
        <a:xfrm>
          <a:off x="0" y="3761811"/>
          <a:ext cx="8617531" cy="1181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816" tIns="312420" rIns="668816" bIns="113792" numCol="1" spcCol="1270" anchor="t" anchorCtr="0">
          <a:noAutofit/>
        </a:bodyPr>
        <a:lstStyle/>
        <a:p>
          <a:pPr marL="171450" lvl="1" indent="-171450" algn="l" defTabSz="711200">
            <a:lnSpc>
              <a:spcPct val="90000"/>
            </a:lnSpc>
            <a:spcBef>
              <a:spcPct val="0"/>
            </a:spcBef>
            <a:spcAft>
              <a:spcPct val="15000"/>
            </a:spcAft>
            <a:buChar char="••"/>
          </a:pPr>
          <a:r>
            <a:rPr lang="en-IN" sz="1600" kern="1200" dirty="0" smtClean="0"/>
            <a:t>Liberal classroom</a:t>
          </a:r>
          <a:endParaRPr lang="en-US" sz="1600" kern="1200" dirty="0"/>
        </a:p>
        <a:p>
          <a:pPr marL="171450" lvl="1" indent="-171450" algn="l" defTabSz="711200">
            <a:lnSpc>
              <a:spcPct val="90000"/>
            </a:lnSpc>
            <a:spcBef>
              <a:spcPct val="0"/>
            </a:spcBef>
            <a:spcAft>
              <a:spcPct val="15000"/>
            </a:spcAft>
            <a:buChar char="••"/>
          </a:pPr>
          <a:r>
            <a:rPr lang="en-IN" sz="1600" kern="1200" dirty="0" smtClean="0"/>
            <a:t>Ensuring teacher-child interaction</a:t>
          </a:r>
          <a:endParaRPr lang="en-US" sz="1600" kern="1200" dirty="0"/>
        </a:p>
        <a:p>
          <a:pPr marL="171450" lvl="1" indent="-171450" algn="l" defTabSz="711200">
            <a:lnSpc>
              <a:spcPct val="90000"/>
            </a:lnSpc>
            <a:spcBef>
              <a:spcPct val="0"/>
            </a:spcBef>
            <a:spcAft>
              <a:spcPct val="15000"/>
            </a:spcAft>
            <a:buChar char="••"/>
          </a:pPr>
          <a:r>
            <a:rPr lang="en-US" sz="1600" kern="1200" dirty="0" smtClean="0"/>
            <a:t>No bias against gender and children with special needs</a:t>
          </a:r>
          <a:endParaRPr lang="en-US" sz="1600" kern="1200" dirty="0"/>
        </a:p>
      </dsp:txBody>
      <dsp:txXfrm>
        <a:off x="0" y="3761811"/>
        <a:ext cx="8617531" cy="1181250"/>
      </dsp:txXfrm>
    </dsp:sp>
    <dsp:sp modelId="{BD23528A-750A-4292-95B4-A3D8607EAEC7}">
      <dsp:nvSpPr>
        <dsp:cNvPr id="0" name=""/>
        <dsp:cNvSpPr/>
      </dsp:nvSpPr>
      <dsp:spPr>
        <a:xfrm>
          <a:off x="430876" y="3697034"/>
          <a:ext cx="6032271" cy="286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06" tIns="0" rIns="228006" bIns="0" numCol="1" spcCol="1270" anchor="ctr" anchorCtr="0">
          <a:noAutofit/>
        </a:bodyPr>
        <a:lstStyle/>
        <a:p>
          <a:pPr lvl="0" algn="l" defTabSz="711200">
            <a:lnSpc>
              <a:spcPct val="90000"/>
            </a:lnSpc>
            <a:spcBef>
              <a:spcPct val="0"/>
            </a:spcBef>
            <a:spcAft>
              <a:spcPct val="35000"/>
            </a:spcAft>
          </a:pPr>
          <a:r>
            <a:rPr lang="en-US" sz="1600" b="1" kern="1200" dirty="0" smtClean="0"/>
            <a:t>Teacher Disposition</a:t>
          </a:r>
          <a:endParaRPr lang="en-US" sz="1600" b="1" kern="1200" dirty="0"/>
        </a:p>
      </dsp:txBody>
      <dsp:txXfrm>
        <a:off x="444846" y="3711004"/>
        <a:ext cx="6004331" cy="2582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0.05074</cdr:x>
      <cdr:y>1</cdr:y>
    </cdr:to>
    <cdr:sp macro="" textlink="">
      <cdr:nvSpPr>
        <cdr:cNvPr id="2" name="TextBox 4"/>
        <cdr:cNvSpPr txBox="1"/>
      </cdr:nvSpPr>
      <cdr:spPr>
        <a:xfrm xmlns:a="http://schemas.openxmlformats.org/drawingml/2006/main">
          <a:off x="0" y="0"/>
          <a:ext cx="430887" cy="1971818"/>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600" b="1" dirty="0" smtClean="0"/>
            <a:t>Indicators </a:t>
          </a:r>
          <a:endParaRPr lang="en-US" sz="1600" b="1" dirty="0"/>
        </a:p>
      </cdr:txBody>
    </cdr:sp>
  </cdr:relSizeAnchor>
  <cdr:relSizeAnchor xmlns:cdr="http://schemas.openxmlformats.org/drawingml/2006/chartDrawing">
    <cdr:from>
      <cdr:x>0.02682</cdr:x>
      <cdr:y>0.11634</cdr:y>
    </cdr:from>
    <cdr:to>
      <cdr:x>0.02701</cdr:x>
      <cdr:y>0.46414</cdr:y>
    </cdr:to>
    <cdr:sp macro="" textlink="">
      <cdr:nvSpPr>
        <cdr:cNvPr id="4" name="Straight Arrow Connector 3"/>
        <cdr:cNvSpPr/>
      </cdr:nvSpPr>
      <cdr:spPr>
        <a:xfrm xmlns:a="http://schemas.openxmlformats.org/drawingml/2006/main" rot="5400000" flipH="1" flipV="1">
          <a:off x="227806" y="229394"/>
          <a:ext cx="1589" cy="6858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0.43964</cdr:x>
      <cdr:y>0.85018</cdr:y>
    </cdr:from>
    <cdr:to>
      <cdr:x>1</cdr:x>
      <cdr:y>0.96611</cdr:y>
    </cdr:to>
    <cdr:sp macro="" textlink="">
      <cdr:nvSpPr>
        <cdr:cNvPr id="6" name="TextBox 5"/>
        <cdr:cNvSpPr txBox="1"/>
      </cdr:nvSpPr>
      <cdr:spPr>
        <a:xfrm xmlns:a="http://schemas.openxmlformats.org/drawingml/2006/main">
          <a:off x="3733800" y="1676400"/>
          <a:ext cx="4759038"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Mean Score                                                      Max Score: 40	 </a:t>
          </a:r>
          <a:endParaRPr lang="en-US" sz="1600" b="1" dirty="0"/>
        </a:p>
      </cdr:txBody>
    </cdr:sp>
  </cdr:relSizeAnchor>
  <cdr:relSizeAnchor xmlns:cdr="http://schemas.openxmlformats.org/drawingml/2006/chartDrawing">
    <cdr:from>
      <cdr:x>0.57423</cdr:x>
      <cdr:y>0.92747</cdr:y>
    </cdr:from>
    <cdr:to>
      <cdr:x>0.68189</cdr:x>
      <cdr:y>0.92827</cdr:y>
    </cdr:to>
    <cdr:sp macro="" textlink="">
      <cdr:nvSpPr>
        <cdr:cNvPr id="10" name="Straight Arrow Connector 9"/>
        <cdr:cNvSpPr/>
      </cdr:nvSpPr>
      <cdr:spPr>
        <a:xfrm xmlns:a="http://schemas.openxmlformats.org/drawingml/2006/main">
          <a:off x="4876800" y="1828800"/>
          <a:ext cx="914400" cy="15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0.41654</cdr:x>
      <cdr:y>0.99943</cdr:y>
    </cdr:from>
    <cdr:to>
      <cdr:x>0.58566</cdr:x>
      <cdr:y>1</cdr:y>
    </cdr:to>
    <cdr:sp macro="" textlink="">
      <cdr:nvSpPr>
        <cdr:cNvPr id="3" name="Straight Arrow Connector 2"/>
        <cdr:cNvSpPr/>
      </cdr:nvSpPr>
      <cdr:spPr>
        <a:xfrm xmlns:a="http://schemas.openxmlformats.org/drawingml/2006/main">
          <a:off x="3753686" y="2819400"/>
          <a:ext cx="1524000" cy="15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0.04782</cdr:x>
      <cdr:y>0.98389</cdr:y>
    </cdr:to>
    <cdr:sp macro="" textlink="">
      <cdr:nvSpPr>
        <cdr:cNvPr id="4" name="TextBox 4"/>
        <cdr:cNvSpPr txBox="1"/>
      </cdr:nvSpPr>
      <cdr:spPr>
        <a:xfrm xmlns:a="http://schemas.openxmlformats.org/drawingml/2006/main">
          <a:off x="0" y="0"/>
          <a:ext cx="430887" cy="2743200"/>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t>Indicators </a:t>
          </a:r>
          <a:endParaRPr lang="en-US" sz="1600" b="1" dirty="0"/>
        </a:p>
      </cdr:txBody>
    </cdr:sp>
  </cdr:relSizeAnchor>
  <cdr:relSizeAnchor xmlns:cdr="http://schemas.openxmlformats.org/drawingml/2006/chartDrawing">
    <cdr:from>
      <cdr:x>0.02749</cdr:x>
      <cdr:y>0.16427</cdr:y>
    </cdr:from>
    <cdr:to>
      <cdr:x>0.02766</cdr:x>
      <cdr:y>0.57422</cdr:y>
    </cdr:to>
    <cdr:sp macro="" textlink="">
      <cdr:nvSpPr>
        <cdr:cNvPr id="6" name="Straight Arrow Connector 5"/>
        <cdr:cNvSpPr/>
      </cdr:nvSpPr>
      <cdr:spPr>
        <a:xfrm xmlns:a="http://schemas.openxmlformats.org/drawingml/2006/main" rot="5400000" flipH="1" flipV="1">
          <a:off x="247692" y="457994"/>
          <a:ext cx="1589" cy="1143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95AD45-8AEF-4F98-B0AC-119F7EC7E67A}" type="datetimeFigureOut">
              <a:rPr lang="en-US" smtClean="0"/>
              <a:t>16/09/14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CF9CBA-390D-4E6F-BBAF-C61316E95956}" type="slidenum">
              <a:rPr lang="en-US" smtClean="0"/>
              <a:t>‹#›</a:t>
            </a:fld>
            <a:endParaRPr lang="en-US"/>
          </a:p>
        </p:txBody>
      </p:sp>
    </p:spTree>
    <p:extLst>
      <p:ext uri="{BB962C8B-B14F-4D97-AF65-F5344CB8AC3E}">
        <p14:creationId xmlns:p14="http://schemas.microsoft.com/office/powerpoint/2010/main" val="3634165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FD695-77B9-4004-A1EC-0023F19C6305}" type="datetimeFigureOut">
              <a:rPr lang="en-IN" smtClean="0"/>
              <a:t>16/09/14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2F761-8AAC-40CC-8DA8-0AD2B3433889}" type="slidenum">
              <a:rPr lang="en-IN" smtClean="0"/>
              <a:t>‹#›</a:t>
            </a:fld>
            <a:endParaRPr lang="en-IN"/>
          </a:p>
        </p:txBody>
      </p:sp>
    </p:spTree>
    <p:extLst>
      <p:ext uri="{BB962C8B-B14F-4D97-AF65-F5344CB8AC3E}">
        <p14:creationId xmlns:p14="http://schemas.microsoft.com/office/powerpoint/2010/main" val="107322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0A0AF"/>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7D661-1836-44F7-8FAF-35E8F866ECD3}" type="datetime1">
              <a:rPr lang="en-US" smtClean="0">
                <a:solidFill>
                  <a:srgbClr val="FFF39D">
                    <a:shade val="90000"/>
                  </a:srgbClr>
                </a:solidFill>
              </a:rPr>
              <a:pPr/>
              <a:t>16/09/14</a:t>
            </a:fld>
            <a:endParaRPr lang="en-US">
              <a:solidFill>
                <a:srgbClr val="FFF39D">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FFF39D">
                  <a:shade val="90000"/>
                </a:srgbClr>
              </a:solidFill>
            </a:endParaRPr>
          </a:p>
        </p:txBody>
      </p:sp>
      <p:sp>
        <p:nvSpPr>
          <p:cNvPr id="27" name="Slide Number Placeholder 26"/>
          <p:cNvSpPr>
            <a:spLocks noGrp="1"/>
          </p:cNvSpPr>
          <p:nvPr>
            <p:ph type="sldNum" sz="quarter" idx="12"/>
          </p:nvPr>
        </p:nvSpPr>
        <p:spPr/>
        <p:txBody>
          <a:bodyPr/>
          <a:lstStyle/>
          <a:p>
            <a:fld id="{2754ED01-E2A0-4C1E-8E21-014B99041579}" type="slidenum">
              <a:rPr lang="en-US" smtClean="0">
                <a:solidFill>
                  <a:srgbClr val="FFF39D">
                    <a:shade val="90000"/>
                  </a:srgbClr>
                </a:solidFill>
              </a:rPr>
              <a:pPr/>
              <a:t>‹#›</a:t>
            </a:fld>
            <a:endParaRPr lang="en-US">
              <a:solidFill>
                <a:srgbClr val="FFF39D">
                  <a:shade val="90000"/>
                </a:srgbClr>
              </a:solidFill>
            </a:endParaRPr>
          </a:p>
        </p:txBody>
      </p:sp>
    </p:spTree>
    <p:extLst>
      <p:ext uri="{BB962C8B-B14F-4D97-AF65-F5344CB8AC3E}">
        <p14:creationId xmlns:p14="http://schemas.microsoft.com/office/powerpoint/2010/main" val="344286020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advTm="7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FF71CE-B899-4B2B-848D-9F12F0C901B6}" type="datetimeFigureOut">
              <a:rPr lang="en-US" smtClean="0">
                <a:solidFill>
                  <a:srgbClr val="575F6D">
                    <a:shade val="90000"/>
                  </a:srgbClr>
                </a:solidFill>
              </a:rPr>
              <a:pPr/>
              <a:t>16/09/14</a:t>
            </a:fld>
            <a:endParaRPr lang="en-US">
              <a:solidFill>
                <a:srgbClr val="575F6D">
                  <a:shade val="90000"/>
                </a:srgbClr>
              </a:solidFill>
            </a:endParaRPr>
          </a:p>
        </p:txBody>
      </p:sp>
      <p:sp>
        <p:nvSpPr>
          <p:cNvPr id="5" name="Footer Placeholder 4"/>
          <p:cNvSpPr>
            <a:spLocks noGrp="1"/>
          </p:cNvSpPr>
          <p:nvPr>
            <p:ph type="ftr" sz="quarter" idx="11"/>
          </p:nvPr>
        </p:nvSpPr>
        <p:spPr/>
        <p:txBody>
          <a:bodyPr/>
          <a:lstStyle/>
          <a:p>
            <a:endParaRPr lang="en-US">
              <a:solidFill>
                <a:srgbClr val="575F6D">
                  <a:shade val="90000"/>
                </a:srgbClr>
              </a:solidFill>
            </a:endParaRPr>
          </a:p>
        </p:txBody>
      </p:sp>
      <p:sp>
        <p:nvSpPr>
          <p:cNvPr id="6" name="Slide Number Placeholder 5"/>
          <p:cNvSpPr>
            <a:spLocks noGrp="1"/>
          </p:cNvSpPr>
          <p:nvPr>
            <p:ph type="sldNum" sz="quarter" idx="12"/>
          </p:nvPr>
        </p:nvSpPr>
        <p:spPr/>
        <p:txBody>
          <a:bodyPr/>
          <a:lstStyle/>
          <a:p>
            <a:fld id="{5397606D-E5C4-4C2F-8241-EC2663EF1CD4}"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2348441018"/>
      </p:ext>
    </p:extLst>
  </p:cSld>
  <p:clrMapOvr>
    <a:masterClrMapping/>
  </p:clrMapOvr>
  <p:transition xmlns:p14="http://schemas.microsoft.com/office/powerpoint/2010/main" spd="med" advTm="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2CF1CA-F464-4B29-B867-EAF8A9B936E3}" type="datetime1">
              <a:rPr lang="en-US" smtClean="0">
                <a:solidFill>
                  <a:srgbClr val="575F6D">
                    <a:shade val="90000"/>
                  </a:srgbClr>
                </a:solidFill>
              </a:rPr>
              <a:pPr/>
              <a:t>16/09/14</a:t>
            </a:fld>
            <a:endParaRPr lang="en-US" dirty="0">
              <a:solidFill>
                <a:srgbClr val="575F6D">
                  <a:shade val="90000"/>
                </a:srgbClr>
              </a:solidFill>
            </a:endParaRPr>
          </a:p>
        </p:txBody>
      </p:sp>
      <p:sp>
        <p:nvSpPr>
          <p:cNvPr id="5" name="Footer Placeholder 4"/>
          <p:cNvSpPr>
            <a:spLocks noGrp="1"/>
          </p:cNvSpPr>
          <p:nvPr>
            <p:ph type="ftr" sz="quarter" idx="11"/>
          </p:nvPr>
        </p:nvSpPr>
        <p:spPr/>
        <p:txBody>
          <a:bodyPr/>
          <a:lstStyle/>
          <a:p>
            <a:endParaRPr lang="en-US">
              <a:solidFill>
                <a:srgbClr val="575F6D">
                  <a:shade val="90000"/>
                </a:srgbClr>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2763889076"/>
      </p:ext>
    </p:extLst>
  </p:cSld>
  <p:clrMapOvr>
    <a:masterClrMapping/>
  </p:clrMapOvr>
  <p:transition xmlns:p14="http://schemas.microsoft.com/office/powerpoint/2010/main" spd="med" advTm="7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0A0AF"/>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7D661-1836-44F7-8FAF-35E8F866ECD3}" type="datetime1">
              <a:rPr lang="en-US" smtClean="0">
                <a:solidFill>
                  <a:srgbClr val="FFF39D">
                    <a:shade val="90000"/>
                  </a:srgbClr>
                </a:solidFill>
              </a:rPr>
              <a:pPr/>
              <a:t>16/09/14</a:t>
            </a:fld>
            <a:endParaRPr lang="en-US">
              <a:solidFill>
                <a:srgbClr val="FFF39D">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FFF39D">
                  <a:shade val="90000"/>
                </a:srgbClr>
              </a:solidFill>
            </a:endParaRPr>
          </a:p>
        </p:txBody>
      </p:sp>
      <p:sp>
        <p:nvSpPr>
          <p:cNvPr id="27" name="Slide Number Placeholder 26"/>
          <p:cNvSpPr>
            <a:spLocks noGrp="1"/>
          </p:cNvSpPr>
          <p:nvPr>
            <p:ph type="sldNum" sz="quarter" idx="12"/>
          </p:nvPr>
        </p:nvSpPr>
        <p:spPr/>
        <p:txBody>
          <a:bodyPr/>
          <a:lstStyle/>
          <a:p>
            <a:fld id="{2754ED01-E2A0-4C1E-8E21-014B99041579}" type="slidenum">
              <a:rPr lang="en-US" smtClean="0">
                <a:solidFill>
                  <a:srgbClr val="FFF39D">
                    <a:shade val="90000"/>
                  </a:srgbClr>
                </a:solidFill>
              </a:rPr>
              <a:pPr/>
              <a:t>‹#›</a:t>
            </a:fld>
            <a:endParaRPr lang="en-US">
              <a:solidFill>
                <a:srgbClr val="FFF39D">
                  <a:shade val="90000"/>
                </a:srgbClr>
              </a:solidFill>
            </a:endParaRPr>
          </a:p>
        </p:txBody>
      </p:sp>
    </p:spTree>
    <p:extLst>
      <p:ext uri="{BB962C8B-B14F-4D97-AF65-F5344CB8AC3E}">
        <p14:creationId xmlns:p14="http://schemas.microsoft.com/office/powerpoint/2010/main" val="790935086"/>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advTm="7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E6B357-51B9-47D2-A71D-0D06CB03185D}" type="datetime1">
              <a:rPr lang="en-US" smtClean="0">
                <a:solidFill>
                  <a:srgbClr val="575F6D">
                    <a:shade val="90000"/>
                  </a:srgbClr>
                </a:solidFill>
              </a:rPr>
              <a:pPr/>
              <a:t>16/09/14</a:t>
            </a:fld>
            <a:endParaRPr lang="en-US">
              <a:solidFill>
                <a:srgbClr val="575F6D">
                  <a:shade val="90000"/>
                </a:srgbClr>
              </a:solidFill>
            </a:endParaRPr>
          </a:p>
        </p:txBody>
      </p:sp>
      <p:sp>
        <p:nvSpPr>
          <p:cNvPr id="5" name="Footer Placeholder 4"/>
          <p:cNvSpPr>
            <a:spLocks noGrp="1"/>
          </p:cNvSpPr>
          <p:nvPr>
            <p:ph type="ftr" sz="quarter" idx="11"/>
          </p:nvPr>
        </p:nvSpPr>
        <p:spPr/>
        <p:txBody>
          <a:bodyPr/>
          <a:lstStyle/>
          <a:p>
            <a:endParaRPr lang="en-US">
              <a:solidFill>
                <a:srgbClr val="575F6D">
                  <a:shade val="90000"/>
                </a:srgbClr>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1108028404"/>
      </p:ext>
    </p:extLst>
  </p:cSld>
  <p:clrMapOvr>
    <a:masterClrMapping/>
  </p:clrMapOvr>
  <p:transition xmlns:p14="http://schemas.microsoft.com/office/powerpoint/2010/main" spd="med" advTm="7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00A0AF"/>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solidFill>
                  <a:srgbClr val="FFF39D">
                    <a:shade val="90000"/>
                  </a:srgbClr>
                </a:solidFill>
              </a:rPr>
              <a:pPr/>
              <a:t>16/09/14</a:t>
            </a:fld>
            <a:endParaRPr lang="en-US">
              <a:solidFill>
                <a:srgbClr val="FFF39D">
                  <a:shade val="90000"/>
                </a:srgbClr>
              </a:solidFill>
            </a:endParaRPr>
          </a:p>
        </p:txBody>
      </p:sp>
      <p:sp>
        <p:nvSpPr>
          <p:cNvPr id="5" name="Footer Placeholder 4"/>
          <p:cNvSpPr>
            <a:spLocks noGrp="1"/>
          </p:cNvSpPr>
          <p:nvPr>
            <p:ph type="ftr" sz="quarter" idx="11"/>
          </p:nvPr>
        </p:nvSpPr>
        <p:spPr/>
        <p:txBody>
          <a:bodyPr/>
          <a:lstStyle/>
          <a:p>
            <a:endParaRPr lang="en-US">
              <a:solidFill>
                <a:srgbClr val="FFF39D">
                  <a:shade val="90000"/>
                </a:srgbClr>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srgbClr val="FFF39D">
                    <a:shade val="90000"/>
                  </a:srgbClr>
                </a:solidFill>
              </a:rPr>
              <a:pPr/>
              <a:t>‹#›</a:t>
            </a:fld>
            <a:endParaRPr lang="en-US">
              <a:solidFill>
                <a:srgbClr val="FFF39D">
                  <a:shade val="90000"/>
                </a:srgbClr>
              </a:solidFill>
            </a:endParaRPr>
          </a:p>
        </p:txBody>
      </p:sp>
    </p:spTree>
    <p:extLst>
      <p:ext uri="{BB962C8B-B14F-4D97-AF65-F5344CB8AC3E}">
        <p14:creationId xmlns:p14="http://schemas.microsoft.com/office/powerpoint/2010/main" val="1794910966"/>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advTm="7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92A601-7D32-4ED7-AD1A-974B6DDBDCDC}" type="datetime1">
              <a:rPr lang="en-US" smtClean="0">
                <a:solidFill>
                  <a:srgbClr val="575F6D">
                    <a:shade val="90000"/>
                  </a:srgbClr>
                </a:solidFill>
              </a:rPr>
              <a:pPr/>
              <a:t>16/09/14</a:t>
            </a:fld>
            <a:endParaRPr lang="en-US">
              <a:solidFill>
                <a:srgbClr val="575F6D">
                  <a:shade val="90000"/>
                </a:srgbClr>
              </a:solidFill>
            </a:endParaRPr>
          </a:p>
        </p:txBody>
      </p:sp>
      <p:sp>
        <p:nvSpPr>
          <p:cNvPr id="6" name="Footer Placeholder 5"/>
          <p:cNvSpPr>
            <a:spLocks noGrp="1"/>
          </p:cNvSpPr>
          <p:nvPr>
            <p:ph type="ftr" sz="quarter" idx="11"/>
          </p:nvPr>
        </p:nvSpPr>
        <p:spPr/>
        <p:txBody>
          <a:bodyPr/>
          <a:lstStyle/>
          <a:p>
            <a:endParaRPr lang="en-US">
              <a:solidFill>
                <a:srgbClr val="575F6D">
                  <a:shade val="90000"/>
                </a:srgbClr>
              </a:solidFill>
            </a:endParaRP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419339878"/>
      </p:ext>
    </p:extLst>
  </p:cSld>
  <p:clrMapOvr>
    <a:masterClrMapping/>
  </p:clrMapOvr>
  <p:transition xmlns:p14="http://schemas.microsoft.com/office/powerpoint/2010/main" spd="med" advTm="7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A17B41-4A0C-4639-A132-E5C8F99A4BE8}" type="datetime1">
              <a:rPr lang="en-US" smtClean="0">
                <a:solidFill>
                  <a:srgbClr val="575F6D">
                    <a:shade val="90000"/>
                  </a:srgbClr>
                </a:solidFill>
              </a:rPr>
              <a:pPr/>
              <a:t>16/09/14</a:t>
            </a:fld>
            <a:endParaRPr lang="en-US">
              <a:solidFill>
                <a:srgbClr val="575F6D">
                  <a:shade val="90000"/>
                </a:srgbClr>
              </a:solidFill>
            </a:endParaRPr>
          </a:p>
        </p:txBody>
      </p:sp>
      <p:sp>
        <p:nvSpPr>
          <p:cNvPr id="8" name="Footer Placeholder 7"/>
          <p:cNvSpPr>
            <a:spLocks noGrp="1"/>
          </p:cNvSpPr>
          <p:nvPr>
            <p:ph type="ftr" sz="quarter" idx="11"/>
          </p:nvPr>
        </p:nvSpPr>
        <p:spPr/>
        <p:txBody>
          <a:bodyPr/>
          <a:lstStyle/>
          <a:p>
            <a:endParaRPr lang="en-US">
              <a:solidFill>
                <a:srgbClr val="575F6D">
                  <a:shade val="90000"/>
                </a:srgbClr>
              </a:solidFill>
            </a:endParaRPr>
          </a:p>
        </p:txBody>
      </p:sp>
      <p:sp>
        <p:nvSpPr>
          <p:cNvPr id="9" name="Slide Number Placeholder 8"/>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3904567359"/>
      </p:ext>
    </p:extLst>
  </p:cSld>
  <p:clrMapOvr>
    <a:masterClrMapping/>
  </p:clrMapOvr>
  <p:transition xmlns:p14="http://schemas.microsoft.com/office/powerpoint/2010/main" spd="med" advTm="7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9967FD-6084-4075-993E-77EC8038773F}" type="datetime1">
              <a:rPr lang="en-US" smtClean="0">
                <a:solidFill>
                  <a:srgbClr val="575F6D">
                    <a:shade val="90000"/>
                  </a:srgbClr>
                </a:solidFill>
              </a:rPr>
              <a:pPr/>
              <a:t>16/09/14</a:t>
            </a:fld>
            <a:endParaRPr lang="en-US">
              <a:solidFill>
                <a:srgbClr val="575F6D">
                  <a:shade val="90000"/>
                </a:srgbClr>
              </a:solidFill>
            </a:endParaRPr>
          </a:p>
        </p:txBody>
      </p:sp>
      <p:sp>
        <p:nvSpPr>
          <p:cNvPr id="4" name="Footer Placeholder 3"/>
          <p:cNvSpPr>
            <a:spLocks noGrp="1"/>
          </p:cNvSpPr>
          <p:nvPr>
            <p:ph type="ftr" sz="quarter" idx="11"/>
          </p:nvPr>
        </p:nvSpPr>
        <p:spPr/>
        <p:txBody>
          <a:bodyPr/>
          <a:lstStyle/>
          <a:p>
            <a:endParaRPr lang="en-US">
              <a:solidFill>
                <a:srgbClr val="575F6D">
                  <a:shade val="90000"/>
                </a:srgbClr>
              </a:solidFill>
            </a:endParaRPr>
          </a:p>
        </p:txBody>
      </p:sp>
      <p:sp>
        <p:nvSpPr>
          <p:cNvPr id="5" name="Slide Number Placeholder 4"/>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1934232181"/>
      </p:ext>
    </p:extLst>
  </p:cSld>
  <p:clrMapOvr>
    <a:masterClrMapping/>
  </p:clrMapOvr>
  <p:transition xmlns:p14="http://schemas.microsoft.com/office/powerpoint/2010/main" spd="med" advTm="7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solidFill>
                  <a:srgbClr val="575F6D">
                    <a:shade val="90000"/>
                  </a:srgbClr>
                </a:solidFill>
              </a:rPr>
              <a:pPr/>
              <a:t>16/09/14</a:t>
            </a:fld>
            <a:endParaRPr lang="en-US">
              <a:solidFill>
                <a:srgbClr val="575F6D">
                  <a:shade val="90000"/>
                </a:srgbClr>
              </a:solidFill>
            </a:endParaRPr>
          </a:p>
        </p:txBody>
      </p:sp>
      <p:sp>
        <p:nvSpPr>
          <p:cNvPr id="3" name="Footer Placeholder 2"/>
          <p:cNvSpPr>
            <a:spLocks noGrp="1"/>
          </p:cNvSpPr>
          <p:nvPr>
            <p:ph type="ftr" sz="quarter" idx="11"/>
          </p:nvPr>
        </p:nvSpPr>
        <p:spPr/>
        <p:txBody>
          <a:bodyPr/>
          <a:lstStyle/>
          <a:p>
            <a:endParaRPr lang="en-US">
              <a:solidFill>
                <a:srgbClr val="575F6D">
                  <a:shade val="90000"/>
                </a:srgbClr>
              </a:solidFill>
            </a:endParaRPr>
          </a:p>
        </p:txBody>
      </p:sp>
      <p:sp>
        <p:nvSpPr>
          <p:cNvPr id="4" name="Slide Number Placeholder 3"/>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2866201761"/>
      </p:ext>
    </p:extLst>
  </p:cSld>
  <p:clrMapOvr>
    <a:masterClrMapping/>
  </p:clrMapOvr>
  <p:transition xmlns:p14="http://schemas.microsoft.com/office/powerpoint/2010/main" spd="med" advTm="7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CF52C1-9A39-494C-9977-BBEFAB872C1F}" type="datetime1">
              <a:rPr lang="en-US" smtClean="0">
                <a:solidFill>
                  <a:srgbClr val="575F6D">
                    <a:shade val="90000"/>
                  </a:srgbClr>
                </a:solidFill>
              </a:rPr>
              <a:pPr/>
              <a:t>16/09/14</a:t>
            </a:fld>
            <a:endParaRPr lang="en-US">
              <a:solidFill>
                <a:srgbClr val="575F6D">
                  <a:shade val="90000"/>
                </a:srgbClr>
              </a:solidFill>
            </a:endParaRPr>
          </a:p>
        </p:txBody>
      </p:sp>
      <p:sp>
        <p:nvSpPr>
          <p:cNvPr id="6" name="Footer Placeholder 5"/>
          <p:cNvSpPr>
            <a:spLocks noGrp="1"/>
          </p:cNvSpPr>
          <p:nvPr>
            <p:ph type="ftr" sz="quarter" idx="11"/>
          </p:nvPr>
        </p:nvSpPr>
        <p:spPr/>
        <p:txBody>
          <a:bodyPr/>
          <a:lstStyle/>
          <a:p>
            <a:endParaRPr lang="en-US">
              <a:solidFill>
                <a:srgbClr val="575F6D">
                  <a:shade val="9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575F6D">
                    <a:shade val="90000"/>
                  </a:srgbClr>
                </a:solidFill>
              </a:rPr>
              <a:pPr/>
              <a:t>‹#›</a:t>
            </a:fld>
            <a:endParaRPr lang="en-US" dirty="0">
              <a:solidFill>
                <a:srgbClr val="575F6D">
                  <a:shade val="90000"/>
                </a:srgbClr>
              </a:solidFill>
            </a:endParaRPr>
          </a:p>
        </p:txBody>
      </p:sp>
    </p:spTree>
    <p:extLst>
      <p:ext uri="{BB962C8B-B14F-4D97-AF65-F5344CB8AC3E}">
        <p14:creationId xmlns:p14="http://schemas.microsoft.com/office/powerpoint/2010/main" val="2928405924"/>
      </p:ext>
    </p:extLst>
  </p:cSld>
  <p:clrMapOvr>
    <a:masterClrMapping/>
  </p:clrMapOvr>
  <p:transition xmlns:p14="http://schemas.microsoft.com/office/powerpoint/2010/main" spd="med"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E6B357-51B9-47D2-A71D-0D06CB03185D}" type="datetime1">
              <a:rPr lang="en-US" smtClean="0">
                <a:solidFill>
                  <a:srgbClr val="575F6D">
                    <a:shade val="90000"/>
                  </a:srgbClr>
                </a:solidFill>
              </a:rPr>
              <a:pPr/>
              <a:t>16/09/14</a:t>
            </a:fld>
            <a:endParaRPr lang="en-US">
              <a:solidFill>
                <a:srgbClr val="575F6D">
                  <a:shade val="90000"/>
                </a:srgbClr>
              </a:solidFill>
            </a:endParaRPr>
          </a:p>
        </p:txBody>
      </p:sp>
      <p:sp>
        <p:nvSpPr>
          <p:cNvPr id="5" name="Footer Placeholder 4"/>
          <p:cNvSpPr>
            <a:spLocks noGrp="1"/>
          </p:cNvSpPr>
          <p:nvPr>
            <p:ph type="ftr" sz="quarter" idx="11"/>
          </p:nvPr>
        </p:nvSpPr>
        <p:spPr/>
        <p:txBody>
          <a:bodyPr/>
          <a:lstStyle/>
          <a:p>
            <a:endParaRPr lang="en-US">
              <a:solidFill>
                <a:srgbClr val="575F6D">
                  <a:shade val="90000"/>
                </a:srgbClr>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618003849"/>
      </p:ext>
    </p:extLst>
  </p:cSld>
  <p:clrMapOvr>
    <a:masterClrMapping/>
  </p:clrMapOvr>
  <p:transition xmlns:p14="http://schemas.microsoft.com/office/powerpoint/2010/main" spd="med" advTm="7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solidFill>
                  <a:srgbClr val="575F6D">
                    <a:shade val="90000"/>
                  </a:srgbClr>
                </a:solidFill>
              </a:rPr>
              <a:pPr/>
              <a:t>16/09/14</a:t>
            </a:fld>
            <a:endParaRPr lang="en-US">
              <a:solidFill>
                <a:srgbClr val="575F6D">
                  <a:shade val="90000"/>
                </a:srgbClr>
              </a:solidFill>
            </a:endParaRPr>
          </a:p>
        </p:txBody>
      </p:sp>
      <p:sp>
        <p:nvSpPr>
          <p:cNvPr id="6" name="Footer Placeholder 5"/>
          <p:cNvSpPr>
            <a:spLocks noGrp="1"/>
          </p:cNvSpPr>
          <p:nvPr>
            <p:ph type="ftr" sz="quarter" idx="11"/>
          </p:nvPr>
        </p:nvSpPr>
        <p:spPr/>
        <p:txBody>
          <a:bodyPr/>
          <a:lstStyle/>
          <a:p>
            <a:endParaRPr lang="en-US">
              <a:solidFill>
                <a:srgbClr val="575F6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4514287"/>
      </p:ext>
    </p:extLst>
  </p:cSld>
  <p:clrMapOvr>
    <a:masterClrMapping/>
  </p:clrMapOvr>
  <p:transition xmlns:p14="http://schemas.microsoft.com/office/powerpoint/2010/main" spd="med" advTm="7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FF71CE-B899-4B2B-848D-9F12F0C901B6}" type="datetimeFigureOut">
              <a:rPr lang="en-US" smtClean="0">
                <a:solidFill>
                  <a:srgbClr val="575F6D">
                    <a:shade val="90000"/>
                  </a:srgbClr>
                </a:solidFill>
              </a:rPr>
              <a:pPr/>
              <a:t>16/09/14</a:t>
            </a:fld>
            <a:endParaRPr lang="en-US">
              <a:solidFill>
                <a:srgbClr val="575F6D">
                  <a:shade val="90000"/>
                </a:srgbClr>
              </a:solidFill>
            </a:endParaRPr>
          </a:p>
        </p:txBody>
      </p:sp>
      <p:sp>
        <p:nvSpPr>
          <p:cNvPr id="5" name="Footer Placeholder 4"/>
          <p:cNvSpPr>
            <a:spLocks noGrp="1"/>
          </p:cNvSpPr>
          <p:nvPr>
            <p:ph type="ftr" sz="quarter" idx="11"/>
          </p:nvPr>
        </p:nvSpPr>
        <p:spPr/>
        <p:txBody>
          <a:bodyPr/>
          <a:lstStyle/>
          <a:p>
            <a:endParaRPr lang="en-US">
              <a:solidFill>
                <a:srgbClr val="575F6D">
                  <a:shade val="90000"/>
                </a:srgbClr>
              </a:solidFill>
            </a:endParaRPr>
          </a:p>
        </p:txBody>
      </p:sp>
      <p:sp>
        <p:nvSpPr>
          <p:cNvPr id="6" name="Slide Number Placeholder 5"/>
          <p:cNvSpPr>
            <a:spLocks noGrp="1"/>
          </p:cNvSpPr>
          <p:nvPr>
            <p:ph type="sldNum" sz="quarter" idx="12"/>
          </p:nvPr>
        </p:nvSpPr>
        <p:spPr/>
        <p:txBody>
          <a:bodyPr/>
          <a:lstStyle/>
          <a:p>
            <a:fld id="{5397606D-E5C4-4C2F-8241-EC2663EF1CD4}"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472972009"/>
      </p:ext>
    </p:extLst>
  </p:cSld>
  <p:clrMapOvr>
    <a:masterClrMapping/>
  </p:clrMapOvr>
  <p:transition xmlns:p14="http://schemas.microsoft.com/office/powerpoint/2010/main" spd="med" advTm="7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2CF1CA-F464-4B29-B867-EAF8A9B936E3}" type="datetime1">
              <a:rPr lang="en-US" smtClean="0">
                <a:solidFill>
                  <a:srgbClr val="575F6D">
                    <a:shade val="90000"/>
                  </a:srgbClr>
                </a:solidFill>
              </a:rPr>
              <a:pPr/>
              <a:t>16/09/14</a:t>
            </a:fld>
            <a:endParaRPr lang="en-US" dirty="0">
              <a:solidFill>
                <a:srgbClr val="575F6D">
                  <a:shade val="90000"/>
                </a:srgbClr>
              </a:solidFill>
            </a:endParaRPr>
          </a:p>
        </p:txBody>
      </p:sp>
      <p:sp>
        <p:nvSpPr>
          <p:cNvPr id="5" name="Footer Placeholder 4"/>
          <p:cNvSpPr>
            <a:spLocks noGrp="1"/>
          </p:cNvSpPr>
          <p:nvPr>
            <p:ph type="ftr" sz="quarter" idx="11"/>
          </p:nvPr>
        </p:nvSpPr>
        <p:spPr/>
        <p:txBody>
          <a:bodyPr/>
          <a:lstStyle/>
          <a:p>
            <a:endParaRPr lang="en-US">
              <a:solidFill>
                <a:srgbClr val="575F6D">
                  <a:shade val="90000"/>
                </a:srgbClr>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39508452"/>
      </p:ext>
    </p:extLst>
  </p:cSld>
  <p:clrMapOvr>
    <a:masterClrMapping/>
  </p:clrMapOvr>
  <p:transition xmlns:p14="http://schemas.microsoft.com/office/powerpoint/2010/main" spd="med"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00A0AF"/>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solidFill>
                  <a:srgbClr val="FFF39D">
                    <a:shade val="90000"/>
                  </a:srgbClr>
                </a:solidFill>
              </a:rPr>
              <a:pPr/>
              <a:t>16/09/14</a:t>
            </a:fld>
            <a:endParaRPr lang="en-US">
              <a:solidFill>
                <a:srgbClr val="FFF39D">
                  <a:shade val="90000"/>
                </a:srgbClr>
              </a:solidFill>
            </a:endParaRPr>
          </a:p>
        </p:txBody>
      </p:sp>
      <p:sp>
        <p:nvSpPr>
          <p:cNvPr id="5" name="Footer Placeholder 4"/>
          <p:cNvSpPr>
            <a:spLocks noGrp="1"/>
          </p:cNvSpPr>
          <p:nvPr>
            <p:ph type="ftr" sz="quarter" idx="11"/>
          </p:nvPr>
        </p:nvSpPr>
        <p:spPr/>
        <p:txBody>
          <a:bodyPr/>
          <a:lstStyle/>
          <a:p>
            <a:endParaRPr lang="en-US">
              <a:solidFill>
                <a:srgbClr val="FFF39D">
                  <a:shade val="90000"/>
                </a:srgbClr>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srgbClr val="FFF39D">
                    <a:shade val="90000"/>
                  </a:srgbClr>
                </a:solidFill>
              </a:rPr>
              <a:pPr/>
              <a:t>‹#›</a:t>
            </a:fld>
            <a:endParaRPr lang="en-US">
              <a:solidFill>
                <a:srgbClr val="FFF39D">
                  <a:shade val="90000"/>
                </a:srgbClr>
              </a:solidFill>
            </a:endParaRPr>
          </a:p>
        </p:txBody>
      </p:sp>
    </p:spTree>
    <p:extLst>
      <p:ext uri="{BB962C8B-B14F-4D97-AF65-F5344CB8AC3E}">
        <p14:creationId xmlns:p14="http://schemas.microsoft.com/office/powerpoint/2010/main" val="294080789"/>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advTm="7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92A601-7D32-4ED7-AD1A-974B6DDBDCDC}" type="datetime1">
              <a:rPr lang="en-US" smtClean="0">
                <a:solidFill>
                  <a:srgbClr val="575F6D">
                    <a:shade val="90000"/>
                  </a:srgbClr>
                </a:solidFill>
              </a:rPr>
              <a:pPr/>
              <a:t>16/09/14</a:t>
            </a:fld>
            <a:endParaRPr lang="en-US">
              <a:solidFill>
                <a:srgbClr val="575F6D">
                  <a:shade val="90000"/>
                </a:srgbClr>
              </a:solidFill>
            </a:endParaRPr>
          </a:p>
        </p:txBody>
      </p:sp>
      <p:sp>
        <p:nvSpPr>
          <p:cNvPr id="6" name="Footer Placeholder 5"/>
          <p:cNvSpPr>
            <a:spLocks noGrp="1"/>
          </p:cNvSpPr>
          <p:nvPr>
            <p:ph type="ftr" sz="quarter" idx="11"/>
          </p:nvPr>
        </p:nvSpPr>
        <p:spPr/>
        <p:txBody>
          <a:bodyPr/>
          <a:lstStyle/>
          <a:p>
            <a:endParaRPr lang="en-US">
              <a:solidFill>
                <a:srgbClr val="575F6D">
                  <a:shade val="90000"/>
                </a:srgbClr>
              </a:solidFill>
            </a:endParaRP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3544635751"/>
      </p:ext>
    </p:extLst>
  </p:cSld>
  <p:clrMapOvr>
    <a:masterClrMapping/>
  </p:clrMapOvr>
  <p:transition xmlns:p14="http://schemas.microsoft.com/office/powerpoint/2010/main" spd="med" advTm="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A17B41-4A0C-4639-A132-E5C8F99A4BE8}" type="datetime1">
              <a:rPr lang="en-US" smtClean="0">
                <a:solidFill>
                  <a:srgbClr val="575F6D">
                    <a:shade val="90000"/>
                  </a:srgbClr>
                </a:solidFill>
              </a:rPr>
              <a:pPr/>
              <a:t>16/09/14</a:t>
            </a:fld>
            <a:endParaRPr lang="en-US">
              <a:solidFill>
                <a:srgbClr val="575F6D">
                  <a:shade val="90000"/>
                </a:srgbClr>
              </a:solidFill>
            </a:endParaRPr>
          </a:p>
        </p:txBody>
      </p:sp>
      <p:sp>
        <p:nvSpPr>
          <p:cNvPr id="8" name="Footer Placeholder 7"/>
          <p:cNvSpPr>
            <a:spLocks noGrp="1"/>
          </p:cNvSpPr>
          <p:nvPr>
            <p:ph type="ftr" sz="quarter" idx="11"/>
          </p:nvPr>
        </p:nvSpPr>
        <p:spPr/>
        <p:txBody>
          <a:bodyPr/>
          <a:lstStyle/>
          <a:p>
            <a:endParaRPr lang="en-US">
              <a:solidFill>
                <a:srgbClr val="575F6D">
                  <a:shade val="90000"/>
                </a:srgbClr>
              </a:solidFill>
            </a:endParaRPr>
          </a:p>
        </p:txBody>
      </p:sp>
      <p:sp>
        <p:nvSpPr>
          <p:cNvPr id="9" name="Slide Number Placeholder 8"/>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307262265"/>
      </p:ext>
    </p:extLst>
  </p:cSld>
  <p:clrMapOvr>
    <a:masterClrMapping/>
  </p:clrMapOvr>
  <p:transition xmlns:p14="http://schemas.microsoft.com/office/powerpoint/2010/main" spd="med" advTm="7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9967FD-6084-4075-993E-77EC8038773F}" type="datetime1">
              <a:rPr lang="en-US" smtClean="0">
                <a:solidFill>
                  <a:srgbClr val="575F6D">
                    <a:shade val="90000"/>
                  </a:srgbClr>
                </a:solidFill>
              </a:rPr>
              <a:pPr/>
              <a:t>16/09/14</a:t>
            </a:fld>
            <a:endParaRPr lang="en-US">
              <a:solidFill>
                <a:srgbClr val="575F6D">
                  <a:shade val="90000"/>
                </a:srgbClr>
              </a:solidFill>
            </a:endParaRPr>
          </a:p>
        </p:txBody>
      </p:sp>
      <p:sp>
        <p:nvSpPr>
          <p:cNvPr id="4" name="Footer Placeholder 3"/>
          <p:cNvSpPr>
            <a:spLocks noGrp="1"/>
          </p:cNvSpPr>
          <p:nvPr>
            <p:ph type="ftr" sz="quarter" idx="11"/>
          </p:nvPr>
        </p:nvSpPr>
        <p:spPr/>
        <p:txBody>
          <a:bodyPr/>
          <a:lstStyle/>
          <a:p>
            <a:endParaRPr lang="en-US">
              <a:solidFill>
                <a:srgbClr val="575F6D">
                  <a:shade val="90000"/>
                </a:srgbClr>
              </a:solidFill>
            </a:endParaRPr>
          </a:p>
        </p:txBody>
      </p:sp>
      <p:sp>
        <p:nvSpPr>
          <p:cNvPr id="5" name="Slide Number Placeholder 4"/>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2056295890"/>
      </p:ext>
    </p:extLst>
  </p:cSld>
  <p:clrMapOvr>
    <a:masterClrMapping/>
  </p:clrMapOvr>
  <p:transition xmlns:p14="http://schemas.microsoft.com/office/powerpoint/2010/main" spd="med" advTm="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solidFill>
                  <a:srgbClr val="575F6D">
                    <a:shade val="90000"/>
                  </a:srgbClr>
                </a:solidFill>
              </a:rPr>
              <a:pPr/>
              <a:t>16/09/14</a:t>
            </a:fld>
            <a:endParaRPr lang="en-US">
              <a:solidFill>
                <a:srgbClr val="575F6D">
                  <a:shade val="90000"/>
                </a:srgbClr>
              </a:solidFill>
            </a:endParaRPr>
          </a:p>
        </p:txBody>
      </p:sp>
      <p:sp>
        <p:nvSpPr>
          <p:cNvPr id="3" name="Footer Placeholder 2"/>
          <p:cNvSpPr>
            <a:spLocks noGrp="1"/>
          </p:cNvSpPr>
          <p:nvPr>
            <p:ph type="ftr" sz="quarter" idx="11"/>
          </p:nvPr>
        </p:nvSpPr>
        <p:spPr/>
        <p:txBody>
          <a:bodyPr/>
          <a:lstStyle/>
          <a:p>
            <a:endParaRPr lang="en-US">
              <a:solidFill>
                <a:srgbClr val="575F6D">
                  <a:shade val="90000"/>
                </a:srgbClr>
              </a:solidFill>
            </a:endParaRPr>
          </a:p>
        </p:txBody>
      </p:sp>
      <p:sp>
        <p:nvSpPr>
          <p:cNvPr id="4" name="Slide Number Placeholder 3"/>
          <p:cNvSpPr>
            <a:spLocks noGrp="1"/>
          </p:cNvSpPr>
          <p:nvPr>
            <p:ph type="sldNum" sz="quarter" idx="12"/>
          </p:nvPr>
        </p:nvSpPr>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3002178121"/>
      </p:ext>
    </p:extLst>
  </p:cSld>
  <p:clrMapOvr>
    <a:masterClrMapping/>
  </p:clrMapOvr>
  <p:transition xmlns:p14="http://schemas.microsoft.com/office/powerpoint/2010/main" spd="med" advTm="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CF52C1-9A39-494C-9977-BBEFAB872C1F}" type="datetime1">
              <a:rPr lang="en-US" smtClean="0">
                <a:solidFill>
                  <a:srgbClr val="575F6D">
                    <a:shade val="90000"/>
                  </a:srgbClr>
                </a:solidFill>
              </a:rPr>
              <a:pPr/>
              <a:t>16/09/14</a:t>
            </a:fld>
            <a:endParaRPr lang="en-US">
              <a:solidFill>
                <a:srgbClr val="575F6D">
                  <a:shade val="90000"/>
                </a:srgbClr>
              </a:solidFill>
            </a:endParaRPr>
          </a:p>
        </p:txBody>
      </p:sp>
      <p:sp>
        <p:nvSpPr>
          <p:cNvPr id="6" name="Footer Placeholder 5"/>
          <p:cNvSpPr>
            <a:spLocks noGrp="1"/>
          </p:cNvSpPr>
          <p:nvPr>
            <p:ph type="ftr" sz="quarter" idx="11"/>
          </p:nvPr>
        </p:nvSpPr>
        <p:spPr/>
        <p:txBody>
          <a:bodyPr/>
          <a:lstStyle/>
          <a:p>
            <a:endParaRPr lang="en-US">
              <a:solidFill>
                <a:srgbClr val="575F6D">
                  <a:shade val="9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575F6D">
                    <a:shade val="90000"/>
                  </a:srgbClr>
                </a:solidFill>
              </a:rPr>
              <a:pPr/>
              <a:t>‹#›</a:t>
            </a:fld>
            <a:endParaRPr lang="en-US" dirty="0">
              <a:solidFill>
                <a:srgbClr val="575F6D">
                  <a:shade val="90000"/>
                </a:srgbClr>
              </a:solidFill>
            </a:endParaRPr>
          </a:p>
        </p:txBody>
      </p:sp>
    </p:spTree>
    <p:extLst>
      <p:ext uri="{BB962C8B-B14F-4D97-AF65-F5344CB8AC3E}">
        <p14:creationId xmlns:p14="http://schemas.microsoft.com/office/powerpoint/2010/main" val="3981394305"/>
      </p:ext>
    </p:extLst>
  </p:cSld>
  <p:clrMapOvr>
    <a:masterClrMapping/>
  </p:clrMapOvr>
  <p:transition xmlns:p14="http://schemas.microsoft.com/office/powerpoint/2010/main" spd="med" advTm="7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solidFill>
                  <a:srgbClr val="575F6D">
                    <a:shade val="90000"/>
                  </a:srgbClr>
                </a:solidFill>
              </a:rPr>
              <a:pPr/>
              <a:t>16/09/14</a:t>
            </a:fld>
            <a:endParaRPr lang="en-US">
              <a:solidFill>
                <a:srgbClr val="575F6D">
                  <a:shade val="90000"/>
                </a:srgbClr>
              </a:solidFill>
            </a:endParaRPr>
          </a:p>
        </p:txBody>
      </p:sp>
      <p:sp>
        <p:nvSpPr>
          <p:cNvPr id="6" name="Footer Placeholder 5"/>
          <p:cNvSpPr>
            <a:spLocks noGrp="1"/>
          </p:cNvSpPr>
          <p:nvPr>
            <p:ph type="ftr" sz="quarter" idx="11"/>
          </p:nvPr>
        </p:nvSpPr>
        <p:spPr/>
        <p:txBody>
          <a:bodyPr/>
          <a:lstStyle/>
          <a:p>
            <a:endParaRPr lang="en-US">
              <a:solidFill>
                <a:srgbClr val="575F6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12172816"/>
      </p:ext>
    </p:extLst>
  </p:cSld>
  <p:clrMapOvr>
    <a:masterClrMapping/>
  </p:clrMapOvr>
  <p:transition xmlns:p14="http://schemas.microsoft.com/office/powerpoint/2010/main" spd="med" advTm="7000">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47DADC-55EA-4839-91C8-5BCC0EC06F5C}" type="datetime1">
              <a:rPr lang="en-US" smtClean="0">
                <a:solidFill>
                  <a:srgbClr val="575F6D">
                    <a:shade val="90000"/>
                  </a:srgbClr>
                </a:solidFill>
              </a:rPr>
              <a:pPr/>
              <a:t>16/09/14</a:t>
            </a:fld>
            <a:endParaRPr lang="en-US" dirty="0">
              <a:solidFill>
                <a:srgbClr val="575F6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575F6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2434658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spd="med" advTm="7000">
    <p:fade/>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47DADC-55EA-4839-91C8-5BCC0EC06F5C}" type="datetime1">
              <a:rPr lang="en-US" smtClean="0">
                <a:solidFill>
                  <a:srgbClr val="575F6D">
                    <a:shade val="90000"/>
                  </a:srgbClr>
                </a:solidFill>
              </a:rPr>
              <a:pPr/>
              <a:t>16/09/14</a:t>
            </a:fld>
            <a:endParaRPr lang="en-US" dirty="0">
              <a:solidFill>
                <a:srgbClr val="575F6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575F6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8079A4-7AA8-4A4F-87E2-7781EC5097DD}" type="slidenum">
              <a:rPr lang="en-US" smtClean="0">
                <a:solidFill>
                  <a:srgbClr val="575F6D">
                    <a:shade val="90000"/>
                  </a:srgbClr>
                </a:solidFill>
              </a:rPr>
              <a:pPr/>
              <a:t>‹#›</a:t>
            </a:fld>
            <a:endParaRPr lang="en-US">
              <a:solidFill>
                <a:srgbClr val="575F6D">
                  <a:shade val="90000"/>
                </a:srgbClr>
              </a:solidFill>
            </a:endParaRPr>
          </a:p>
        </p:txBody>
      </p:sp>
    </p:spTree>
    <p:extLst>
      <p:ext uri="{BB962C8B-B14F-4D97-AF65-F5344CB8AC3E}">
        <p14:creationId xmlns:p14="http://schemas.microsoft.com/office/powerpoint/2010/main" val="703551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spd="med" advTm="7000">
    <p:fade/>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eced.net/" TargetMode="External"/><Relationship Id="rId4" Type="http://schemas.openxmlformats.org/officeDocument/2006/relationships/hyperlink" Target="http://www.aud.ac.in/" TargetMode="External"/><Relationship Id="rId5" Type="http://schemas.openxmlformats.org/officeDocument/2006/relationships/hyperlink" Target="http://ecceportal.in/" TargetMode="External"/><Relationship Id="rId1" Type="http://schemas.openxmlformats.org/officeDocument/2006/relationships/slideLayout" Target="../slideLayouts/slideLayout1.xml"/><Relationship Id="rId2" Type="http://schemas.openxmlformats.org/officeDocument/2006/relationships/hyperlink" Target="mailto:ceced.aud@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512" y="548680"/>
            <a:ext cx="9144000" cy="1368152"/>
          </a:xfrm>
        </p:spPr>
        <p:txBody>
          <a:bodyPr>
            <a:normAutofit fontScale="90000"/>
          </a:bodyPr>
          <a:lstStyle/>
          <a:p>
            <a:pPr algn="ctr"/>
            <a:r>
              <a:rPr lang="en-US" sz="6000" dirty="0" smtClean="0">
                <a:effectLst>
                  <a:outerShdw blurRad="38100" dist="38100" dir="2700000" algn="tl">
                    <a:srgbClr val="000000">
                      <a:alpha val="43137"/>
                    </a:srgbClr>
                  </a:outerShdw>
                </a:effectLst>
              </a:rPr>
              <a:t>R</a:t>
            </a:r>
            <a:r>
              <a:rPr sz="6000" dirty="0" smtClean="0">
                <a:effectLst>
                  <a:outerShdw blurRad="38100" dist="38100" dir="2700000" algn="tl">
                    <a:srgbClr val="000000">
                      <a:alpha val="43137"/>
                    </a:srgbClr>
                  </a:outerShdw>
                </a:effectLst>
              </a:rPr>
              <a:t>eadiness</a:t>
            </a:r>
            <a:r>
              <a:rPr lang="en-US" sz="6000" dirty="0" smtClean="0">
                <a:effectLst>
                  <a:outerShdw blurRad="38100" dist="38100" dir="2700000" algn="tl">
                    <a:srgbClr val="000000">
                      <a:alpha val="43137"/>
                    </a:srgbClr>
                  </a:outerShdw>
                </a:effectLst>
              </a:rPr>
              <a:t> for School</a:t>
            </a:r>
            <a:br>
              <a:rPr lang="en-US" sz="60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Impact of Quality of ECE</a:t>
            </a:r>
            <a:endParaRPr lang="en-US" sz="4400" dirty="0">
              <a:effectLst>
                <a:outerShdw blurRad="38100" dist="38100" dir="2700000" algn="tl">
                  <a:srgbClr val="000000">
                    <a:alpha val="43137"/>
                  </a:srgbClr>
                </a:outerShdw>
              </a:effectLst>
            </a:endParaRPr>
          </a:p>
        </p:txBody>
      </p:sp>
      <p:grpSp>
        <p:nvGrpSpPr>
          <p:cNvPr id="10" name="Group 9"/>
          <p:cNvGrpSpPr/>
          <p:nvPr/>
        </p:nvGrpSpPr>
        <p:grpSpPr>
          <a:xfrm>
            <a:off x="186307" y="6093296"/>
            <a:ext cx="1843652" cy="606034"/>
            <a:chOff x="199245" y="5934769"/>
            <a:chExt cx="1843652" cy="606034"/>
          </a:xfrm>
        </p:grpSpPr>
        <p:pic>
          <p:nvPicPr>
            <p:cNvPr id="4" name="Picture 3" descr="ceced_logo[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4480" y="5934769"/>
              <a:ext cx="1238417" cy="60603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9245" y="5934769"/>
              <a:ext cx="556592" cy="569844"/>
            </a:xfrm>
            <a:prstGeom prst="rect">
              <a:avLst/>
            </a:prstGeom>
          </p:spPr>
        </p:pic>
      </p:grpSp>
      <p:pic>
        <p:nvPicPr>
          <p:cNvPr id="13" name="Picture 12" descr="C:\Users\user\Desktop\IMG_1083.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32709" y="2005431"/>
            <a:ext cx="5684258" cy="3945316"/>
          </a:xfrm>
          <a:prstGeom prst="rect">
            <a:avLst/>
          </a:prstGeom>
          <a:noFill/>
          <a:ln>
            <a:noFill/>
          </a:ln>
        </p:spPr>
      </p:pic>
      <p:sp>
        <p:nvSpPr>
          <p:cNvPr id="2" name="TextBox 1"/>
          <p:cNvSpPr txBox="1"/>
          <p:nvPr/>
        </p:nvSpPr>
        <p:spPr>
          <a:xfrm>
            <a:off x="5370941" y="6246471"/>
            <a:ext cx="3682458" cy="400110"/>
          </a:xfrm>
          <a:prstGeom prst="rect">
            <a:avLst/>
          </a:prstGeom>
          <a:noFill/>
        </p:spPr>
        <p:txBody>
          <a:bodyPr wrap="square" rtlCol="0">
            <a:spAutoFit/>
          </a:bodyPr>
          <a:lstStyle/>
          <a:p>
            <a:pPr algn="ctr"/>
            <a:r>
              <a:rPr lang="en-US" sz="2000" b="1" dirty="0" smtClean="0">
                <a:solidFill>
                  <a:schemeClr val="bg1"/>
                </a:solidFill>
              </a:rPr>
              <a:t>Sandeep Sharma</a:t>
            </a:r>
            <a:endParaRPr lang="en-IN" sz="2000" b="1" dirty="0">
              <a:solidFill>
                <a:schemeClr val="bg1"/>
              </a:solidFill>
            </a:endParaRPr>
          </a:p>
        </p:txBody>
      </p:sp>
    </p:spTree>
    <p:extLst>
      <p:ext uri="{BB962C8B-B14F-4D97-AF65-F5344CB8AC3E}">
        <p14:creationId xmlns:p14="http://schemas.microsoft.com/office/powerpoint/2010/main" val="6646637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845127"/>
          </a:xfrm>
        </p:spPr>
        <p:txBody>
          <a:bodyPr>
            <a:normAutofit/>
          </a:bodyPr>
          <a:lstStyle/>
          <a:p>
            <a:r>
              <a:rPr lang="en-US" sz="3600" b="1" dirty="0" smtClean="0">
                <a:solidFill>
                  <a:schemeClr val="tx1"/>
                </a:solidFill>
              </a:rPr>
              <a:t>Emerging models in ECE programmes </a:t>
            </a:r>
            <a:endParaRPr lang="en-US" sz="3600" b="1" dirty="0">
              <a:solidFill>
                <a:schemeClr val="tx1"/>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46988795"/>
              </p:ext>
            </p:extLst>
          </p:nvPr>
        </p:nvGraphicFramePr>
        <p:xfrm>
          <a:off x="0" y="1196752"/>
          <a:ext cx="9144000" cy="5661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32273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448F1AF-8A35-4B23-A021-FDEAD4B9F4FC}"/>
                                            </p:graphicEl>
                                          </p:spTgt>
                                        </p:tgtEl>
                                        <p:attrNameLst>
                                          <p:attrName>style.visibility</p:attrName>
                                        </p:attrNameLst>
                                      </p:cBhvr>
                                      <p:to>
                                        <p:strVal val="visible"/>
                                      </p:to>
                                    </p:set>
                                    <p:animEffect transition="in" filter="fade">
                                      <p:cBhvr>
                                        <p:cTn id="7" dur="2000"/>
                                        <p:tgtEl>
                                          <p:spTgt spid="5">
                                            <p:graphicEl>
                                              <a:dgm id="{B448F1AF-8A35-4B23-A021-FDEAD4B9F4F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005EA754-14EE-42F2-B4CF-5163F7926657}"/>
                                            </p:graphicEl>
                                          </p:spTgt>
                                        </p:tgtEl>
                                        <p:attrNameLst>
                                          <p:attrName>style.visibility</p:attrName>
                                        </p:attrNameLst>
                                      </p:cBhvr>
                                      <p:to>
                                        <p:strVal val="visible"/>
                                      </p:to>
                                    </p:set>
                                    <p:animEffect transition="in" filter="fade">
                                      <p:cBhvr>
                                        <p:cTn id="10" dur="2000"/>
                                        <p:tgtEl>
                                          <p:spTgt spid="5">
                                            <p:graphicEl>
                                              <a:dgm id="{005EA754-14EE-42F2-B4CF-5163F792665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B1819782-2E92-40C4-BB7A-1242DD3E899A}"/>
                                            </p:graphicEl>
                                          </p:spTgt>
                                        </p:tgtEl>
                                        <p:attrNameLst>
                                          <p:attrName>style.visibility</p:attrName>
                                        </p:attrNameLst>
                                      </p:cBhvr>
                                      <p:to>
                                        <p:strVal val="visible"/>
                                      </p:to>
                                    </p:set>
                                    <p:animEffect transition="in" filter="fade">
                                      <p:cBhvr>
                                        <p:cTn id="15" dur="2000"/>
                                        <p:tgtEl>
                                          <p:spTgt spid="5">
                                            <p:graphicEl>
                                              <a:dgm id="{B1819782-2E92-40C4-BB7A-1242DD3E899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76700802-C810-4A4D-8184-DC720467060A}"/>
                                            </p:graphicEl>
                                          </p:spTgt>
                                        </p:tgtEl>
                                        <p:attrNameLst>
                                          <p:attrName>style.visibility</p:attrName>
                                        </p:attrNameLst>
                                      </p:cBhvr>
                                      <p:to>
                                        <p:strVal val="visible"/>
                                      </p:to>
                                    </p:set>
                                    <p:animEffect transition="in" filter="fade">
                                      <p:cBhvr>
                                        <p:cTn id="18" dur="2000"/>
                                        <p:tgtEl>
                                          <p:spTgt spid="5">
                                            <p:graphicEl>
                                              <a:dgm id="{76700802-C810-4A4D-8184-DC720467060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BC40418A-1C92-4C99-9731-86A857306473}"/>
                                            </p:graphicEl>
                                          </p:spTgt>
                                        </p:tgtEl>
                                        <p:attrNameLst>
                                          <p:attrName>style.visibility</p:attrName>
                                        </p:attrNameLst>
                                      </p:cBhvr>
                                      <p:to>
                                        <p:strVal val="visible"/>
                                      </p:to>
                                    </p:set>
                                    <p:animEffect transition="in" filter="fade">
                                      <p:cBhvr>
                                        <p:cTn id="23" dur="2000"/>
                                        <p:tgtEl>
                                          <p:spTgt spid="5">
                                            <p:graphicEl>
                                              <a:dgm id="{BC40418A-1C92-4C99-9731-86A85730647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29291660-1F2E-4E43-BB33-84808D1A2D7A}"/>
                                            </p:graphicEl>
                                          </p:spTgt>
                                        </p:tgtEl>
                                        <p:attrNameLst>
                                          <p:attrName>style.visibility</p:attrName>
                                        </p:attrNameLst>
                                      </p:cBhvr>
                                      <p:to>
                                        <p:strVal val="visible"/>
                                      </p:to>
                                    </p:set>
                                    <p:animEffect transition="in" filter="fade">
                                      <p:cBhvr>
                                        <p:cTn id="26" dur="2000"/>
                                        <p:tgtEl>
                                          <p:spTgt spid="5">
                                            <p:graphicEl>
                                              <a:dgm id="{29291660-1F2E-4E43-BB33-84808D1A2D7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DC9F2F68-D41B-4182-858A-E9D72CBD8E43}"/>
                                            </p:graphicEl>
                                          </p:spTgt>
                                        </p:tgtEl>
                                        <p:attrNameLst>
                                          <p:attrName>style.visibility</p:attrName>
                                        </p:attrNameLst>
                                      </p:cBhvr>
                                      <p:to>
                                        <p:strVal val="visible"/>
                                      </p:to>
                                    </p:set>
                                    <p:animEffect transition="in" filter="fade">
                                      <p:cBhvr>
                                        <p:cTn id="31" dur="2000"/>
                                        <p:tgtEl>
                                          <p:spTgt spid="5">
                                            <p:graphicEl>
                                              <a:dgm id="{DC9F2F68-D41B-4182-858A-E9D72CBD8E4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961CA486-69E9-4224-B2AA-F6DD6D5723DF}"/>
                                            </p:graphicEl>
                                          </p:spTgt>
                                        </p:tgtEl>
                                        <p:attrNameLst>
                                          <p:attrName>style.visibility</p:attrName>
                                        </p:attrNameLst>
                                      </p:cBhvr>
                                      <p:to>
                                        <p:strVal val="visible"/>
                                      </p:to>
                                    </p:set>
                                    <p:animEffect transition="in" filter="fade">
                                      <p:cBhvr>
                                        <p:cTn id="36" dur="2000"/>
                                        <p:tgtEl>
                                          <p:spTgt spid="5">
                                            <p:graphicEl>
                                              <a:dgm id="{961CA486-69E9-4224-B2AA-F6DD6D5723D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B64B7FB0-8D64-448C-9798-EB3BFFC9FBD9}"/>
                                            </p:graphicEl>
                                          </p:spTgt>
                                        </p:tgtEl>
                                        <p:attrNameLst>
                                          <p:attrName>style.visibility</p:attrName>
                                        </p:attrNameLst>
                                      </p:cBhvr>
                                      <p:to>
                                        <p:strVal val="visible"/>
                                      </p:to>
                                    </p:set>
                                    <p:animEffect transition="in" filter="fade">
                                      <p:cBhvr>
                                        <p:cTn id="41" dur="2000"/>
                                        <p:tgtEl>
                                          <p:spTgt spid="5">
                                            <p:graphicEl>
                                              <a:dgm id="{B64B7FB0-8D64-448C-9798-EB3BFFC9FB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235" b="1235"/>
          <a:stretch>
            <a:fillRect/>
          </a:stretch>
        </p:blipFill>
        <p:spPr bwMode="auto">
          <a:xfrm>
            <a:off x="0" y="1143000"/>
            <a:ext cx="3810000" cy="28194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10001" y="1143000"/>
            <a:ext cx="5257800" cy="281940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5181600" cy="2667000"/>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962400"/>
            <a:ext cx="3884295" cy="2667000"/>
          </a:xfrm>
          <a:prstGeom prst="rect">
            <a:avLst/>
          </a:prstGeom>
          <a:noFill/>
          <a:ln>
            <a:noFill/>
          </a:ln>
        </p:spPr>
      </p:pic>
      <p:sp>
        <p:nvSpPr>
          <p:cNvPr id="8" name="TextBox 7"/>
          <p:cNvSpPr txBox="1"/>
          <p:nvPr/>
        </p:nvSpPr>
        <p:spPr>
          <a:xfrm>
            <a:off x="152400" y="76200"/>
            <a:ext cx="6111018" cy="646331"/>
          </a:xfrm>
          <a:prstGeom prst="rect">
            <a:avLst/>
          </a:prstGeom>
          <a:noFill/>
        </p:spPr>
        <p:txBody>
          <a:bodyPr wrap="none" rtlCol="0">
            <a:spAutoFit/>
          </a:bodyPr>
          <a:lstStyle/>
          <a:p>
            <a:r>
              <a:rPr lang="en-US" sz="3600" b="1" dirty="0" smtClean="0">
                <a:latin typeface="+mj-lt"/>
              </a:rPr>
              <a:t>Different types of ECCE </a:t>
            </a:r>
            <a:r>
              <a:rPr lang="en-US" sz="3600" b="1" dirty="0" err="1" smtClean="0">
                <a:latin typeface="+mj-lt"/>
              </a:rPr>
              <a:t>centres</a:t>
            </a:r>
            <a:endParaRPr lang="en-US" sz="3600" b="1" dirty="0">
              <a:latin typeface="+mj-lt"/>
            </a:endParaRPr>
          </a:p>
        </p:txBody>
      </p:sp>
    </p:spTree>
    <p:extLst>
      <p:ext uri="{BB962C8B-B14F-4D97-AF65-F5344CB8AC3E}">
        <p14:creationId xmlns:p14="http://schemas.microsoft.com/office/powerpoint/2010/main" val="3980242322"/>
      </p:ext>
    </p:extLst>
  </p:cSld>
  <p:clrMapOvr>
    <a:masterClrMapping/>
  </p:clrMapOvr>
  <p:transition xmlns:p14="http://schemas.microsoft.com/office/powerpoint/2010/main" spd="med" advTm="7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5" y="0"/>
            <a:ext cx="8229600" cy="858982"/>
          </a:xfrm>
        </p:spPr>
        <p:txBody>
          <a:bodyPr>
            <a:normAutofit/>
          </a:bodyPr>
          <a:lstStyle/>
          <a:p>
            <a:r>
              <a:rPr lang="en-US" sz="3600" b="1" dirty="0" smtClean="0">
                <a:solidFill>
                  <a:schemeClr val="tx1"/>
                </a:solidFill>
              </a:rPr>
              <a:t>Time on task analysis across models</a:t>
            </a:r>
            <a:endParaRPr lang="en-US" sz="36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866461"/>
              </p:ext>
            </p:extLst>
          </p:nvPr>
        </p:nvGraphicFramePr>
        <p:xfrm>
          <a:off x="225954" y="1537855"/>
          <a:ext cx="8640961" cy="2790671"/>
        </p:xfrm>
        <a:graphic>
          <a:graphicData uri="http://schemas.openxmlformats.org/drawingml/2006/table">
            <a:tbl>
              <a:tblPr firstRow="1" bandRow="1">
                <a:tableStyleId>{2D5ABB26-0587-4C30-8999-92F81FD0307C}</a:tableStyleId>
              </a:tblPr>
              <a:tblGrid>
                <a:gridCol w="4221355"/>
                <a:gridCol w="1565564"/>
                <a:gridCol w="1399309"/>
                <a:gridCol w="1454733"/>
              </a:tblGrid>
              <a:tr h="408970">
                <a:tc>
                  <a:txBody>
                    <a:bodyPr/>
                    <a:lstStyle/>
                    <a:p>
                      <a:r>
                        <a:rPr lang="en-US" sz="1800" b="1" dirty="0" smtClean="0"/>
                        <a:t>Activity </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b="1" dirty="0" smtClean="0"/>
                        <a:t>ANGANWADI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b="1" dirty="0" smtClean="0"/>
                        <a:t>PRIVATE </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b="1" dirty="0" smtClean="0"/>
                        <a:t>INNOVATIVE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021">
                <a:tc>
                  <a:txBody>
                    <a:bodyPr/>
                    <a:lstStyle/>
                    <a:p>
                      <a:r>
                        <a:rPr lang="en-US" sz="1600" dirty="0" smtClean="0"/>
                        <a:t>Planned</a:t>
                      </a:r>
                      <a:r>
                        <a:rPr lang="en-US" sz="1600" baseline="0" dirty="0" smtClean="0"/>
                        <a:t> activities for all round development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 Low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223">
                <a:tc>
                  <a:txBody>
                    <a:bodyPr/>
                    <a:lstStyle/>
                    <a:p>
                      <a:r>
                        <a:rPr lang="en-US" sz="1600" dirty="0" smtClean="0"/>
                        <a:t>Rhymes and songs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t>High</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High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Conversation</a:t>
                      </a:r>
                      <a:endParaRPr lang="en-US"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223">
                <a:tc>
                  <a:txBody>
                    <a:bodyPr/>
                    <a:lstStyle/>
                    <a:p>
                      <a:r>
                        <a:rPr lang="en-US" sz="1600" dirty="0" smtClean="0"/>
                        <a:t>Formal Teaching</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t>High</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b="1" baseline="0" dirty="0" smtClean="0"/>
                        <a:t>High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b="1" dirty="0" smtClean="0"/>
                        <a:t>High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14223">
                <a:tc>
                  <a:txBody>
                    <a:bodyPr/>
                    <a:lstStyle/>
                    <a:p>
                      <a:r>
                        <a:rPr lang="en-US" sz="1600" dirty="0" smtClean="0"/>
                        <a:t>Routine Activity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t>High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b="1" dirty="0" smtClean="0"/>
                        <a:t>High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b="1" dirty="0" smtClean="0"/>
                        <a:t>High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14223">
                <a:tc>
                  <a:txBody>
                    <a:bodyPr/>
                    <a:lstStyle/>
                    <a:p>
                      <a:r>
                        <a:rPr lang="en-US" sz="1600" dirty="0" smtClean="0"/>
                        <a:t>Unplanned Play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r>
                        <a:rPr lang="en-US" sz="1600" baseline="0" dirty="0" smtClean="0"/>
                        <a:t> </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223">
                <a:tc>
                  <a:txBody>
                    <a:bodyPr/>
                    <a:lstStyle/>
                    <a:p>
                      <a:r>
                        <a:rPr lang="en-US" sz="1600" dirty="0" smtClean="0"/>
                        <a:t>No Activity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t>High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49537081"/>
              </p:ext>
            </p:extLst>
          </p:nvPr>
        </p:nvGraphicFramePr>
        <p:xfrm>
          <a:off x="225954" y="4328526"/>
          <a:ext cx="8640961" cy="2377440"/>
        </p:xfrm>
        <a:graphic>
          <a:graphicData uri="http://schemas.openxmlformats.org/drawingml/2006/table">
            <a:tbl>
              <a:tblPr firstRow="1" bandRow="1">
                <a:tableStyleId>{2D5ABB26-0587-4C30-8999-92F81FD0307C}</a:tableStyleId>
              </a:tblPr>
              <a:tblGrid>
                <a:gridCol w="4221355"/>
                <a:gridCol w="1565564"/>
                <a:gridCol w="1399309"/>
                <a:gridCol w="1454733"/>
              </a:tblGrid>
              <a:tr h="0">
                <a:tc>
                  <a:txBody>
                    <a:bodyPr/>
                    <a:lstStyle/>
                    <a:p>
                      <a:r>
                        <a:rPr lang="en-US" sz="1800" b="1" dirty="0" smtClean="0"/>
                        <a:t>Opportunities</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b="1" dirty="0" smtClean="0"/>
                        <a:t>ANGANWADI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b="1" dirty="0" smtClean="0"/>
                        <a:t>PRIVATE </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b="1" dirty="0" smtClean="0"/>
                        <a:t>INNOVATIVE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35259">
                <a:tc>
                  <a:txBody>
                    <a:bodyPr/>
                    <a:lstStyle/>
                    <a:p>
                      <a:r>
                        <a:rPr lang="en-US" sz="1600" dirty="0" smtClean="0"/>
                        <a:t>Learn to share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aseline="0" dirty="0" smtClean="0"/>
                        <a:t>Low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59">
                <a:tc>
                  <a:txBody>
                    <a:bodyPr/>
                    <a:lstStyle/>
                    <a:p>
                      <a:r>
                        <a:rPr lang="en-US" sz="1600" dirty="0" smtClean="0"/>
                        <a:t>Think</a:t>
                      </a:r>
                      <a:r>
                        <a:rPr lang="en-US" sz="1600" baseline="0" dirty="0" smtClean="0"/>
                        <a:t> and answer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59">
                <a:tc>
                  <a:txBody>
                    <a:bodyPr/>
                    <a:lstStyle/>
                    <a:p>
                      <a:r>
                        <a:rPr lang="en-US" sz="1600" dirty="0" smtClean="0"/>
                        <a:t>Express</a:t>
                      </a:r>
                      <a:r>
                        <a:rPr lang="en-US" sz="1600" baseline="0" dirty="0" smtClean="0"/>
                        <a:t> curiosity &amp; ask questions.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Learn</a:t>
                      </a:r>
                      <a:r>
                        <a:rPr lang="en-US" sz="1600" baseline="0" dirty="0" smtClean="0"/>
                        <a:t> to wait for turn</a:t>
                      </a:r>
                      <a:endParaRPr lang="en-US"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t>High</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59">
                <a:tc>
                  <a:txBody>
                    <a:bodyPr/>
                    <a:lstStyle/>
                    <a:p>
                      <a:r>
                        <a:rPr lang="en-US" sz="1600" dirty="0" smtClean="0"/>
                        <a:t>Play/work with other children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Low</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59">
                <a:tc>
                  <a:txBody>
                    <a:bodyPr/>
                    <a:lstStyle/>
                    <a:p>
                      <a:r>
                        <a:rPr lang="en-US" sz="1600" dirty="0" smtClean="0"/>
                        <a:t>Rote Memory</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t>High</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b="1" dirty="0" smtClean="0"/>
                        <a:t>High</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600" dirty="0" smtClean="0"/>
                        <a:t>Medium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35660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1953485"/>
            <a:ext cx="7854696" cy="1752600"/>
          </a:xfrm>
        </p:spPr>
        <p:txBody>
          <a:bodyPr>
            <a:noAutofit/>
          </a:bodyPr>
          <a:lstStyle/>
          <a:p>
            <a:pPr lvl="1"/>
            <a:r>
              <a:rPr lang="en-US" sz="3600" b="1" dirty="0" smtClean="0">
                <a:solidFill>
                  <a:schemeClr val="bg1"/>
                </a:solidFill>
              </a:rPr>
              <a:t>What are the trends in school readiness levels of children in terms of specific competencies related to cognitive, language and personal-social </a:t>
            </a:r>
            <a:r>
              <a:rPr lang="en-US" sz="3600" b="1" dirty="0" err="1" smtClean="0">
                <a:solidFill>
                  <a:schemeClr val="bg1"/>
                </a:solidFill>
              </a:rPr>
              <a:t>behaviour</a:t>
            </a:r>
            <a:r>
              <a:rPr lang="en-US" sz="3600" b="1" dirty="0" smtClean="0">
                <a:solidFill>
                  <a:schemeClr val="bg1"/>
                </a:solidFill>
              </a:rPr>
              <a:t>?</a:t>
            </a:r>
          </a:p>
          <a:p>
            <a:pPr lvl="0" algn="ctr" fontAlgn="base">
              <a:spcBef>
                <a:spcPct val="0"/>
              </a:spcBef>
              <a:spcAft>
                <a:spcPct val="0"/>
              </a:spcAft>
              <a:defRPr/>
            </a:pPr>
            <a:endParaRPr lang="en-US" sz="5400" b="1" dirty="0" smtClean="0">
              <a:solidFill>
                <a:schemeClr val="bg1"/>
              </a:solidFill>
            </a:endParaRPr>
          </a:p>
        </p:txBody>
      </p:sp>
    </p:spTree>
    <p:extLst>
      <p:ext uri="{BB962C8B-B14F-4D97-AF65-F5344CB8AC3E}">
        <p14:creationId xmlns:p14="http://schemas.microsoft.com/office/powerpoint/2010/main" val="37989217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35" y="0"/>
            <a:ext cx="8229600" cy="858982"/>
          </a:xfrm>
        </p:spPr>
        <p:txBody>
          <a:bodyPr>
            <a:noAutofit/>
          </a:bodyPr>
          <a:lstStyle/>
          <a:p>
            <a:pPr marL="342900" lvl="0" indent="-342900">
              <a:spcBef>
                <a:spcPct val="20000"/>
              </a:spcBef>
              <a:defRPr/>
            </a:pPr>
            <a:r>
              <a:rPr lang="en-US" sz="4000" b="1" dirty="0" smtClean="0">
                <a:solidFill>
                  <a:schemeClr val="tx1"/>
                </a:solidFill>
              </a:rPr>
              <a:t>What is assessed as school readiness?</a:t>
            </a:r>
            <a:endParaRPr lang="en-US" sz="4000" b="1" dirty="0">
              <a:solidFill>
                <a:schemeClr val="tx1"/>
              </a:solidFill>
            </a:endParaRPr>
          </a:p>
        </p:txBody>
      </p:sp>
      <p:sp>
        <p:nvSpPr>
          <p:cNvPr id="3" name="Content Placeholder 2"/>
          <p:cNvSpPr>
            <a:spLocks noGrp="1"/>
          </p:cNvSpPr>
          <p:nvPr>
            <p:ph idx="1"/>
          </p:nvPr>
        </p:nvSpPr>
        <p:spPr>
          <a:xfrm>
            <a:off x="207819" y="1935480"/>
            <a:ext cx="4433455" cy="4389120"/>
          </a:xfrm>
        </p:spPr>
        <p:txBody>
          <a:bodyPr>
            <a:normAutofit lnSpcReduction="10000"/>
          </a:bodyPr>
          <a:lstStyle/>
          <a:p>
            <a:pPr>
              <a:buNone/>
            </a:pPr>
            <a:r>
              <a:rPr lang="en-US" b="1" u="sng" dirty="0" smtClean="0">
                <a:solidFill>
                  <a:srgbClr val="00A0AF"/>
                </a:solidFill>
              </a:rPr>
              <a:t>Cognitive concepts </a:t>
            </a:r>
          </a:p>
          <a:p>
            <a:pPr lvl="1"/>
            <a:r>
              <a:rPr lang="en-US" dirty="0" smtClean="0"/>
              <a:t>Pre-mathematic concepts</a:t>
            </a:r>
          </a:p>
          <a:p>
            <a:pPr lvl="1"/>
            <a:r>
              <a:rPr lang="en-US" dirty="0" smtClean="0"/>
              <a:t>Number concepts </a:t>
            </a:r>
          </a:p>
          <a:p>
            <a:pPr lvl="1"/>
            <a:r>
              <a:rPr lang="en-US" dirty="0" smtClean="0"/>
              <a:t>Sequential thinking </a:t>
            </a:r>
          </a:p>
          <a:p>
            <a:pPr lvl="1"/>
            <a:r>
              <a:rPr lang="en-US" dirty="0" smtClean="0"/>
              <a:t>Classification </a:t>
            </a:r>
          </a:p>
          <a:p>
            <a:endParaRPr lang="en-US" dirty="0" smtClean="0"/>
          </a:p>
          <a:p>
            <a:pPr>
              <a:buNone/>
            </a:pPr>
            <a:r>
              <a:rPr lang="en-US" b="1" u="sng" dirty="0" smtClean="0">
                <a:solidFill>
                  <a:srgbClr val="00A0AF"/>
                </a:solidFill>
              </a:rPr>
              <a:t>Language skills and concepts </a:t>
            </a:r>
          </a:p>
          <a:p>
            <a:pPr lvl="1"/>
            <a:r>
              <a:rPr lang="en-US" dirty="0" smtClean="0"/>
              <a:t>Phonemic awareness</a:t>
            </a:r>
          </a:p>
          <a:p>
            <a:pPr lvl="1"/>
            <a:r>
              <a:rPr lang="en-US" dirty="0" smtClean="0"/>
              <a:t>Sentence formation</a:t>
            </a:r>
          </a:p>
          <a:p>
            <a:pPr lvl="1"/>
            <a:r>
              <a:rPr lang="en-US" dirty="0" smtClean="0"/>
              <a:t>Following instruction </a:t>
            </a:r>
          </a:p>
          <a:p>
            <a:pPr lvl="1"/>
            <a:endParaRPr lang="en-US" dirty="0"/>
          </a:p>
        </p:txBody>
      </p:sp>
      <p:sp>
        <p:nvSpPr>
          <p:cNvPr id="6" name="Content Placeholder 2"/>
          <p:cNvSpPr txBox="1">
            <a:spLocks/>
          </p:cNvSpPr>
          <p:nvPr/>
        </p:nvSpPr>
        <p:spPr>
          <a:xfrm>
            <a:off x="4558140" y="1935475"/>
            <a:ext cx="4433455"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1" i="0" u="sng" strike="noStrike" kern="1200" cap="none" spc="0" normalizeH="0" baseline="0" noProof="0" dirty="0" smtClean="0">
                <a:ln>
                  <a:noFill/>
                </a:ln>
                <a:solidFill>
                  <a:srgbClr val="00A0AF"/>
                </a:solidFill>
                <a:effectLst/>
                <a:uLnTx/>
                <a:uFillTx/>
                <a:latin typeface="+mn-lt"/>
                <a:ea typeface="+mn-ea"/>
                <a:cs typeface="+mn-cs"/>
              </a:rPr>
              <a:t>Psycho-social</a:t>
            </a:r>
            <a:r>
              <a:rPr kumimoji="0" lang="en-US" sz="2600" b="1" i="0" u="sng" strike="noStrike" kern="1200" cap="none" spc="0" normalizeH="0" noProof="0" dirty="0" smtClean="0">
                <a:ln>
                  <a:noFill/>
                </a:ln>
                <a:solidFill>
                  <a:srgbClr val="00A0AF"/>
                </a:solidFill>
                <a:effectLst/>
                <a:uLnTx/>
                <a:uFillTx/>
                <a:latin typeface="+mn-lt"/>
                <a:ea typeface="+mn-ea"/>
                <a:cs typeface="+mn-cs"/>
              </a:rPr>
              <a:t> skills</a:t>
            </a:r>
            <a:endParaRPr kumimoji="0" lang="en-US" sz="2600" b="1" i="0" u="sng" strike="noStrike" kern="1200" cap="none" spc="0" normalizeH="0" baseline="0" noProof="0" dirty="0" smtClean="0">
              <a:ln>
                <a:noFill/>
              </a:ln>
              <a:solidFill>
                <a:srgbClr val="00A0AF"/>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Socialisation</a:t>
            </a:r>
            <a:r>
              <a:rPr kumimoji="0" lang="en-US" sz="2400" b="0" i="0" u="none" strike="noStrike" kern="1200" cap="none" spc="0" normalizeH="0" noProof="0" dirty="0" smtClean="0">
                <a:ln>
                  <a:noFill/>
                </a:ln>
                <a:solidFill>
                  <a:schemeClr val="tx1"/>
                </a:solidFill>
                <a:effectLst/>
                <a:uLnTx/>
                <a:uFillTx/>
                <a:latin typeface="+mn-lt"/>
                <a:ea typeface="+mn-ea"/>
                <a:cs typeface="+mn-cs"/>
              </a:rPr>
              <a:t> skills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Self-regulation skills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400" baseline="0" dirty="0" smtClean="0"/>
              <a:t>Self-help skills </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Communication  skills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89248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2000"/>
                                        <p:tgtEl>
                                          <p:spTgt spid="6">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2000"/>
                                        <p:tgtEl>
                                          <p:spTgt spid="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2000"/>
                                        <p:tgtEl>
                                          <p:spTgt spid="6">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2000"/>
                                        <p:tgtEl>
                                          <p:spTgt spid="6">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0" y="0"/>
            <a:ext cx="8229600" cy="845127"/>
          </a:xfrm>
        </p:spPr>
        <p:txBody>
          <a:bodyPr>
            <a:noAutofit/>
          </a:bodyPr>
          <a:lstStyle/>
          <a:p>
            <a:r>
              <a:rPr lang="en-US" sz="4000" b="1" dirty="0" smtClean="0">
                <a:solidFill>
                  <a:schemeClr val="tx1"/>
                </a:solidFill>
              </a:rPr>
              <a:t>How ready are 5 year olds for school?</a:t>
            </a:r>
            <a:endParaRPr lang="en-US" sz="4000" b="1" dirty="0">
              <a:solidFill>
                <a:schemeClr val="tx1"/>
              </a:solidFill>
            </a:endParaRPr>
          </a:p>
        </p:txBody>
      </p:sp>
      <p:graphicFrame>
        <p:nvGraphicFramePr>
          <p:cNvPr id="4" name="Content Placeholder 3"/>
          <p:cNvGraphicFramePr>
            <a:graphicFrameLocks noGrp="1"/>
          </p:cNvGraphicFramePr>
          <p:nvPr>
            <p:ph idx="1"/>
          </p:nvPr>
        </p:nvGraphicFramePr>
        <p:xfrm>
          <a:off x="228600" y="1676400"/>
          <a:ext cx="8686800" cy="1905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0" y="3685303"/>
            <a:ext cx="8686800" cy="2823850"/>
          </a:xfrm>
          <a:prstGeom prst="rect">
            <a:avLst/>
          </a:prstGeom>
          <a:solidFill>
            <a:schemeClr val="accent1"/>
          </a:solidFill>
        </p:spPr>
        <p:txBody>
          <a:bodyPr wrap="square" rtlCol="0">
            <a:spAutoFit/>
          </a:bodyPr>
          <a:lstStyle/>
          <a:p>
            <a:pPr algn="just">
              <a:buFont typeface="Arial" pitchFamily="34" charset="0"/>
              <a:buChar char="•"/>
            </a:pPr>
            <a:r>
              <a:rPr lang="en-US" sz="2400" dirty="0" smtClean="0"/>
              <a:t>    Psycho</a:t>
            </a:r>
            <a:r>
              <a:rPr lang="en-US" sz="2400" dirty="0" smtClean="0"/>
              <a:t>-social skills relatively at acceptable levels </a:t>
            </a:r>
          </a:p>
          <a:p>
            <a:pPr>
              <a:buFont typeface="Arial" pitchFamily="34" charset="0"/>
              <a:buChar char="•"/>
            </a:pPr>
            <a:endParaRPr lang="en-US" sz="1000" dirty="0" smtClean="0"/>
          </a:p>
          <a:p>
            <a:pPr>
              <a:buFont typeface="Arial" pitchFamily="34" charset="0"/>
              <a:buChar char="•"/>
            </a:pPr>
            <a:r>
              <a:rPr lang="en-US" sz="2400" dirty="0" smtClean="0"/>
              <a:t>    Cognitive </a:t>
            </a:r>
            <a:r>
              <a:rPr lang="en-US" sz="2400" dirty="0" smtClean="0"/>
              <a:t>&amp; language skills &amp; concepts required for school are deficient  </a:t>
            </a:r>
          </a:p>
          <a:p>
            <a:pPr>
              <a:buFont typeface="Arial" pitchFamily="34" charset="0"/>
              <a:buChar char="•"/>
            </a:pPr>
            <a:endParaRPr lang="en-US" sz="1000" dirty="0" smtClean="0"/>
          </a:p>
          <a:p>
            <a:pPr algn="just">
              <a:buFont typeface="Arial" pitchFamily="34" charset="0"/>
              <a:buChar char="•"/>
            </a:pPr>
            <a:r>
              <a:rPr lang="en-US" sz="2400" dirty="0" smtClean="0"/>
              <a:t> The </a:t>
            </a:r>
            <a:r>
              <a:rPr lang="en-US" sz="2400" dirty="0" smtClean="0"/>
              <a:t>latter are more curriculum based pointing to need for curriculum strengthening </a:t>
            </a:r>
          </a:p>
          <a:p>
            <a:pPr>
              <a:buFont typeface="Arial" pitchFamily="34" charset="0"/>
              <a:buChar char="•"/>
            </a:pPr>
            <a:endParaRPr lang="en-US" sz="1000" dirty="0" smtClean="0"/>
          </a:p>
          <a:p>
            <a:pPr>
              <a:buFont typeface="Arial" pitchFamily="34" charset="0"/>
              <a:buChar char="•"/>
            </a:pPr>
            <a:r>
              <a:rPr lang="en-US" sz="2400" dirty="0" smtClean="0"/>
              <a:t>    No </a:t>
            </a:r>
            <a:r>
              <a:rPr lang="en-US" sz="2400" dirty="0" smtClean="0"/>
              <a:t>significant state differences observed</a:t>
            </a:r>
          </a:p>
        </p:txBody>
      </p:sp>
    </p:spTree>
    <p:extLst>
      <p:ext uri="{BB962C8B-B14F-4D97-AF65-F5344CB8AC3E}">
        <p14:creationId xmlns:p14="http://schemas.microsoft.com/office/powerpoint/2010/main" val="8560533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2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2" dur="20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7" dur="20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20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2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5420" y="27710"/>
            <a:ext cx="8229600" cy="1094509"/>
          </a:xfrm>
        </p:spPr>
        <p:txBody>
          <a:bodyPr>
            <a:noAutofit/>
          </a:bodyPr>
          <a:lstStyle/>
          <a:p>
            <a:r>
              <a:rPr lang="en-US" sz="4000" b="1" dirty="0" smtClean="0">
                <a:solidFill>
                  <a:schemeClr val="tx1"/>
                </a:solidFill>
              </a:rPr>
              <a:t>How ready are children on cognitive and language concepts and skills?</a:t>
            </a:r>
            <a:endParaRPr lang="en-US" sz="4000" b="1" dirty="0">
              <a:solidFill>
                <a:schemeClr val="tx1"/>
              </a:solidFill>
            </a:endParaRPr>
          </a:p>
        </p:txBody>
      </p:sp>
      <p:sp>
        <p:nvSpPr>
          <p:cNvPr id="6" name="TextBox 5"/>
          <p:cNvSpPr txBox="1"/>
          <p:nvPr/>
        </p:nvSpPr>
        <p:spPr>
          <a:xfrm>
            <a:off x="232015" y="4221088"/>
            <a:ext cx="8784975" cy="2385268"/>
          </a:xfrm>
          <a:prstGeom prst="rect">
            <a:avLst/>
          </a:prstGeom>
          <a:solidFill>
            <a:schemeClr val="accent1"/>
          </a:solidFill>
        </p:spPr>
        <p:txBody>
          <a:bodyPr wrap="square" rtlCol="0">
            <a:spAutoFit/>
          </a:bodyPr>
          <a:lstStyle/>
          <a:p>
            <a:pPr>
              <a:buFont typeface="Arial" pitchFamily="34" charset="0"/>
              <a:buChar char="•"/>
            </a:pPr>
            <a:r>
              <a:rPr lang="en-US" sz="2000" dirty="0" smtClean="0"/>
              <a:t>Pre-</a:t>
            </a:r>
            <a:r>
              <a:rPr lang="en-US" sz="2000" dirty="0" err="1" smtClean="0"/>
              <a:t>maths</a:t>
            </a:r>
            <a:r>
              <a:rPr lang="en-US" sz="2000" dirty="0" smtClean="0"/>
              <a:t> concepts and following instructions demonstrate reasonable levels</a:t>
            </a:r>
          </a:p>
          <a:p>
            <a:pPr>
              <a:buFont typeface="Arial" pitchFamily="34" charset="0"/>
              <a:buChar char="•"/>
            </a:pPr>
            <a:endParaRPr lang="en-US" sz="900" dirty="0" smtClean="0"/>
          </a:p>
          <a:p>
            <a:pPr>
              <a:buFont typeface="Arial" pitchFamily="34" charset="0"/>
              <a:buChar char="•"/>
            </a:pPr>
            <a:r>
              <a:rPr lang="en-US" sz="2000" dirty="0" smtClean="0"/>
              <a:t> Emerging areas of difficulty </a:t>
            </a:r>
          </a:p>
          <a:p>
            <a:pPr lvl="1">
              <a:buFont typeface="Arial" pitchFamily="34" charset="0"/>
              <a:buChar char="•"/>
            </a:pPr>
            <a:r>
              <a:rPr lang="en-US" sz="2000" dirty="0" smtClean="0"/>
              <a:t>Sequential thinking </a:t>
            </a:r>
          </a:p>
          <a:p>
            <a:pPr lvl="1" algn="just">
              <a:buFont typeface="Arial" pitchFamily="34" charset="0"/>
              <a:buChar char="•"/>
            </a:pPr>
            <a:r>
              <a:rPr lang="en-US" sz="2000" dirty="0" smtClean="0"/>
              <a:t>Classification </a:t>
            </a:r>
          </a:p>
          <a:p>
            <a:pPr lvl="1">
              <a:buFont typeface="Arial" pitchFamily="34" charset="0"/>
              <a:buChar char="•"/>
            </a:pPr>
            <a:r>
              <a:rPr lang="en-US" sz="2000" dirty="0" smtClean="0"/>
              <a:t>Number concepts </a:t>
            </a:r>
          </a:p>
          <a:p>
            <a:pPr lvl="1">
              <a:buFont typeface="Arial" pitchFamily="34" charset="0"/>
              <a:buChar char="•"/>
            </a:pPr>
            <a:r>
              <a:rPr lang="en-US" sz="2000" dirty="0" smtClean="0"/>
              <a:t>Sentence formatio</a:t>
            </a:r>
            <a:r>
              <a:rPr lang="en-US" sz="2000" dirty="0"/>
              <a:t>n</a:t>
            </a:r>
            <a:endParaRPr lang="en-US" sz="2000" dirty="0" smtClean="0"/>
          </a:p>
          <a:p>
            <a:pPr lvl="1">
              <a:buFont typeface="Arial" pitchFamily="34" charset="0"/>
              <a:buChar char="•"/>
            </a:pPr>
            <a:r>
              <a:rPr lang="en-US" sz="2000" dirty="0" smtClean="0"/>
              <a:t>Phonemic awareness</a:t>
            </a:r>
          </a:p>
        </p:txBody>
      </p:sp>
      <p:graphicFrame>
        <p:nvGraphicFramePr>
          <p:cNvPr id="7" name="Chart 6"/>
          <p:cNvGraphicFramePr>
            <a:graphicFrameLocks/>
          </p:cNvGraphicFramePr>
          <p:nvPr>
            <p:extLst>
              <p:ext uri="{D42A27DB-BD31-4B8C-83A1-F6EECF244321}">
                <p14:modId xmlns:p14="http://schemas.microsoft.com/office/powerpoint/2010/main" val="4037230691"/>
              </p:ext>
            </p:extLst>
          </p:nvPr>
        </p:nvGraphicFramePr>
        <p:xfrm>
          <a:off x="-7849" y="1412776"/>
          <a:ext cx="911930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14600" y="3886201"/>
            <a:ext cx="6477000" cy="307777"/>
          </a:xfrm>
          <a:prstGeom prst="rect">
            <a:avLst/>
          </a:prstGeom>
          <a:noFill/>
        </p:spPr>
        <p:txBody>
          <a:bodyPr wrap="square" rtlCol="0">
            <a:spAutoFit/>
          </a:bodyPr>
          <a:lstStyle/>
          <a:p>
            <a:r>
              <a:rPr lang="en-US" sz="1400" b="1" dirty="0" smtClean="0"/>
              <a:t>Indicators					Max Score: 10 </a:t>
            </a:r>
            <a:endParaRPr lang="en-US" sz="1400" b="1" dirty="0"/>
          </a:p>
        </p:txBody>
      </p:sp>
      <p:cxnSp>
        <p:nvCxnSpPr>
          <p:cNvPr id="10" name="Straight Arrow Connector 9"/>
          <p:cNvCxnSpPr/>
          <p:nvPr/>
        </p:nvCxnSpPr>
        <p:spPr>
          <a:xfrm>
            <a:off x="3962400" y="4038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1143000"/>
            <a:ext cx="400110" cy="2133600"/>
          </a:xfrm>
          <a:prstGeom prst="rect">
            <a:avLst/>
          </a:prstGeom>
          <a:noFill/>
        </p:spPr>
        <p:txBody>
          <a:bodyPr vert="vert270" wrap="square" rtlCol="0">
            <a:spAutoFit/>
          </a:bodyPr>
          <a:lstStyle/>
          <a:p>
            <a:r>
              <a:rPr lang="en-US" sz="1400" b="1" dirty="0" smtClean="0"/>
              <a:t>Mean Score </a:t>
            </a:r>
            <a:endParaRPr lang="en-US" sz="1400" b="1" dirty="0"/>
          </a:p>
        </p:txBody>
      </p:sp>
      <p:cxnSp>
        <p:nvCxnSpPr>
          <p:cNvPr id="13" name="Straight Arrow Connector 12"/>
          <p:cNvCxnSpPr/>
          <p:nvPr/>
        </p:nvCxnSpPr>
        <p:spPr>
          <a:xfrm rot="5400000" flipH="1" flipV="1">
            <a:off x="38894" y="20947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8186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12" dur="2000"/>
                                        <p:tgtEl>
                                          <p:spTgt spid="7">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17" dur="2000"/>
                                        <p:tgtEl>
                                          <p:spTgt spid="7">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22" dur="2000"/>
                                        <p:tgtEl>
                                          <p:spTgt spid="7">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27" dur="2000"/>
                                        <p:tgtEl>
                                          <p:spTgt spid="7">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32" dur="2000"/>
                                        <p:tgtEl>
                                          <p:spTgt spid="7">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fade">
                                      <p:cBhvr>
                                        <p:cTn id="37" dur="2000"/>
                                        <p:tgtEl>
                                          <p:spTgt spid="7">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fade">
                                      <p:cBhvr>
                                        <p:cTn id="42" dur="2000"/>
                                        <p:tgtEl>
                                          <p:spTgt spid="7">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2000"/>
                                        <p:tgtEl>
                                          <p:spTgt spid="6">
                                            <p:txEl>
                                              <p:pRg st="2" end="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fade">
                                      <p:cBhvr>
                                        <p:cTn id="60" dur="2000"/>
                                        <p:tgtEl>
                                          <p:spTgt spid="6">
                                            <p:txEl>
                                              <p:pRg st="3" end="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2000"/>
                                        <p:tgtEl>
                                          <p:spTgt spid="6">
                                            <p:txEl>
                                              <p:pRg st="4" end="4"/>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fade">
                                      <p:cBhvr>
                                        <p:cTn id="66" dur="2000"/>
                                        <p:tgtEl>
                                          <p:spTgt spid="6">
                                            <p:txEl>
                                              <p:pRg st="5" end="5"/>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xEl>
                                              <p:pRg st="6" end="6"/>
                                            </p:txEl>
                                          </p:spTgt>
                                        </p:tgtEl>
                                        <p:attrNameLst>
                                          <p:attrName>style.visibility</p:attrName>
                                        </p:attrNameLst>
                                      </p:cBhvr>
                                      <p:to>
                                        <p:strVal val="visible"/>
                                      </p:to>
                                    </p:set>
                                    <p:animEffect transition="in" filter="fade">
                                      <p:cBhvr>
                                        <p:cTn id="69" dur="2000"/>
                                        <p:tgtEl>
                                          <p:spTgt spid="6">
                                            <p:txEl>
                                              <p:pRg st="6" end="6"/>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xEl>
                                              <p:pRg st="7" end="7"/>
                                            </p:txEl>
                                          </p:spTgt>
                                        </p:tgtEl>
                                        <p:attrNameLst>
                                          <p:attrName>style.visibility</p:attrName>
                                        </p:attrNameLst>
                                      </p:cBhvr>
                                      <p:to>
                                        <p:strVal val="visible"/>
                                      </p:to>
                                    </p:set>
                                    <p:animEffect transition="in" filter="fade">
                                      <p:cBhvr>
                                        <p:cTn id="7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Graphic spid="7" grpId="0">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0" y="41565"/>
            <a:ext cx="8229600" cy="1143000"/>
          </a:xfrm>
        </p:spPr>
        <p:txBody>
          <a:bodyPr>
            <a:noAutofit/>
          </a:bodyPr>
          <a:lstStyle/>
          <a:p>
            <a:r>
              <a:rPr lang="en-US" sz="4000" b="1" dirty="0" smtClean="0">
                <a:solidFill>
                  <a:schemeClr val="tx1"/>
                </a:solidFill>
              </a:rPr>
              <a:t>How ready are children on psycho-social adaptive skills?</a:t>
            </a:r>
            <a:endParaRPr lang="en-US" sz="3600" dirty="0">
              <a:solidFill>
                <a:schemeClr val="tx1"/>
              </a:solidFill>
            </a:endParaRPr>
          </a:p>
        </p:txBody>
      </p:sp>
      <p:sp>
        <p:nvSpPr>
          <p:cNvPr id="8" name="TextBox 7"/>
          <p:cNvSpPr txBox="1"/>
          <p:nvPr/>
        </p:nvSpPr>
        <p:spPr>
          <a:xfrm>
            <a:off x="429490" y="4475018"/>
            <a:ext cx="8334404" cy="2123658"/>
          </a:xfrm>
          <a:prstGeom prst="rect">
            <a:avLst/>
          </a:prstGeom>
          <a:solidFill>
            <a:schemeClr val="accent1"/>
          </a:solidFill>
        </p:spPr>
        <p:txBody>
          <a:bodyPr wrap="square" rtlCol="0">
            <a:spAutoFit/>
          </a:bodyPr>
          <a:lstStyle/>
          <a:p>
            <a:pPr algn="just">
              <a:buFont typeface="Arial" pitchFamily="34" charset="0"/>
              <a:buChar char="•"/>
            </a:pPr>
            <a:r>
              <a:rPr lang="en-US" sz="2400" dirty="0" smtClean="0"/>
              <a:t>Children demonstrate acceptable  levels in self -help and socialization skills</a:t>
            </a:r>
          </a:p>
          <a:p>
            <a:pPr>
              <a:buFont typeface="Arial" pitchFamily="34" charset="0"/>
              <a:buChar char="•"/>
            </a:pPr>
            <a:endParaRPr lang="en-US" sz="1100" dirty="0" smtClean="0"/>
          </a:p>
          <a:p>
            <a:pPr algn="just">
              <a:buFont typeface="Arial" pitchFamily="34" charset="0"/>
              <a:buChar char="•"/>
            </a:pPr>
            <a:r>
              <a:rPr lang="en-US" sz="2400" dirty="0" smtClean="0"/>
              <a:t>Self regulation (emotional control, task perseverance, separation anxiety, identification of emotions)  and communication skills are areas needing attention across states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7432740"/>
              </p:ext>
            </p:extLst>
          </p:nvPr>
        </p:nvGraphicFramePr>
        <p:xfrm>
          <a:off x="132514" y="1524000"/>
          <a:ext cx="9011486" cy="27881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2819400" y="4191000"/>
            <a:ext cx="5715001"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Mean Score                                                      Max Score: 10	 </a:t>
            </a:r>
            <a:endParaRPr lang="en-US" sz="1600" b="1" dirty="0"/>
          </a:p>
        </p:txBody>
      </p:sp>
    </p:spTree>
    <p:extLst>
      <p:ext uri="{BB962C8B-B14F-4D97-AF65-F5344CB8AC3E}">
        <p14:creationId xmlns:p14="http://schemas.microsoft.com/office/powerpoint/2010/main" val="26766746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20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2" dur="20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7" dur="2000"/>
                                        <p:tgtEl>
                                          <p:spTgt spid="6">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2" dur="2000"/>
                                        <p:tgtEl>
                                          <p:spTgt spid="6">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27" dur="2000"/>
                                        <p:tgtEl>
                                          <p:spTgt spid="6">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fade">
                                      <p:cBhvr>
                                        <p:cTn id="32" dur="2000"/>
                                        <p:tgtEl>
                                          <p:spTgt spid="8">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Graphic spid="6" grpId="0">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1995050"/>
            <a:ext cx="7854696" cy="1752600"/>
          </a:xfrm>
        </p:spPr>
        <p:txBody>
          <a:bodyPr>
            <a:noAutofit/>
          </a:bodyPr>
          <a:lstStyle/>
          <a:p>
            <a:pPr algn="ctr" fontAlgn="base">
              <a:spcBef>
                <a:spcPct val="0"/>
              </a:spcBef>
              <a:spcAft>
                <a:spcPct val="0"/>
              </a:spcAft>
              <a:defRPr/>
            </a:pPr>
            <a:endParaRPr lang="en-US" sz="3200" b="1" dirty="0" smtClean="0">
              <a:solidFill>
                <a:schemeClr val="bg1"/>
              </a:solidFill>
            </a:endParaRPr>
          </a:p>
          <a:p>
            <a:pPr algn="ctr" fontAlgn="base">
              <a:spcBef>
                <a:spcPct val="0"/>
              </a:spcBef>
              <a:spcAft>
                <a:spcPct val="0"/>
              </a:spcAft>
              <a:defRPr/>
            </a:pPr>
            <a:r>
              <a:rPr lang="en-US" sz="3200" b="1" dirty="0" smtClean="0">
                <a:solidFill>
                  <a:schemeClr val="bg1"/>
                </a:solidFill>
              </a:rPr>
              <a:t>To what extent are these gains from pre to post after 1 year of ECE/no ECE influenced by factors like gender, age, participation levels?</a:t>
            </a:r>
          </a:p>
          <a:p>
            <a:pPr lvl="0" algn="ctr" fontAlgn="base">
              <a:spcBef>
                <a:spcPct val="0"/>
              </a:spcBef>
              <a:spcAft>
                <a:spcPct val="0"/>
              </a:spcAft>
              <a:defRPr/>
            </a:pPr>
            <a:endParaRPr lang="en-US" sz="3200" b="1" dirty="0" smtClean="0">
              <a:solidFill>
                <a:schemeClr val="bg1"/>
              </a:solidFill>
            </a:endParaRPr>
          </a:p>
        </p:txBody>
      </p:sp>
    </p:spTree>
    <p:extLst>
      <p:ext uri="{BB962C8B-B14F-4D97-AF65-F5344CB8AC3E}">
        <p14:creationId xmlns:p14="http://schemas.microsoft.com/office/powerpoint/2010/main" val="42009885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6712"/>
          </a:xfrm>
        </p:spPr>
        <p:txBody>
          <a:bodyPr>
            <a:normAutofit/>
          </a:bodyPr>
          <a:lstStyle/>
          <a:p>
            <a:r>
              <a:rPr lang="en-US" sz="3600" b="1" dirty="0" smtClean="0">
                <a:solidFill>
                  <a:schemeClr val="tx1"/>
                </a:solidFill>
              </a:rPr>
              <a:t>Impact of ECE participation </a:t>
            </a:r>
            <a:endParaRPr lang="en-IN" sz="3600" b="1" dirty="0">
              <a:solidFill>
                <a:schemeClr val="tx1"/>
              </a:solidFill>
            </a:endParaRPr>
          </a:p>
        </p:txBody>
      </p:sp>
      <p:sp>
        <p:nvSpPr>
          <p:cNvPr id="3" name="Content Placeholder 2"/>
          <p:cNvSpPr>
            <a:spLocks noGrp="1"/>
          </p:cNvSpPr>
          <p:nvPr>
            <p:ph idx="1"/>
          </p:nvPr>
        </p:nvSpPr>
        <p:spPr>
          <a:xfrm>
            <a:off x="0" y="1600200"/>
            <a:ext cx="9144000" cy="5029200"/>
          </a:xfrm>
        </p:spPr>
        <p:txBody>
          <a:bodyPr>
            <a:noAutofit/>
          </a:bodyPr>
          <a:lstStyle/>
          <a:p>
            <a:pPr algn="just">
              <a:buNone/>
            </a:pPr>
            <a:r>
              <a:rPr lang="en-US" sz="2400" b="1" dirty="0" smtClean="0"/>
              <a:t>Multi nominal logistic regression analysis confirms </a:t>
            </a:r>
            <a:endParaRPr lang="en-US" sz="2800" b="1" dirty="0"/>
          </a:p>
          <a:p>
            <a:pPr algn="just">
              <a:lnSpc>
                <a:spcPct val="130000"/>
              </a:lnSpc>
              <a:buFont typeface="Arial" pitchFamily="34" charset="0"/>
              <a:buChar char="•"/>
            </a:pPr>
            <a:r>
              <a:rPr lang="en-US" sz="2400" dirty="0" smtClean="0"/>
              <a:t>Mother’s </a:t>
            </a:r>
            <a:r>
              <a:rPr lang="en-US" sz="2400" dirty="0"/>
              <a:t>education </a:t>
            </a:r>
          </a:p>
          <a:p>
            <a:pPr algn="just">
              <a:lnSpc>
                <a:spcPct val="130000"/>
              </a:lnSpc>
              <a:buFont typeface="Arial" pitchFamily="34" charset="0"/>
              <a:buChar char="•"/>
            </a:pPr>
            <a:r>
              <a:rPr lang="en-US" sz="2400" dirty="0" smtClean="0"/>
              <a:t>Poverty</a:t>
            </a:r>
            <a:endParaRPr lang="en-US" sz="2400" dirty="0"/>
          </a:p>
          <a:p>
            <a:pPr algn="just">
              <a:lnSpc>
                <a:spcPct val="130000"/>
              </a:lnSpc>
              <a:buFont typeface="Arial" pitchFamily="34" charset="0"/>
              <a:buChar char="•"/>
            </a:pPr>
            <a:r>
              <a:rPr lang="en-US" sz="2400" dirty="0"/>
              <a:t>Participation in ECE </a:t>
            </a:r>
            <a:r>
              <a:rPr lang="en-US" sz="2400" dirty="0" err="1"/>
              <a:t>programme</a:t>
            </a:r>
            <a:r>
              <a:rPr lang="en-US" sz="2400" dirty="0"/>
              <a:t> </a:t>
            </a:r>
          </a:p>
          <a:p>
            <a:pPr algn="just">
              <a:lnSpc>
                <a:spcPct val="130000"/>
              </a:lnSpc>
            </a:pPr>
            <a:r>
              <a:rPr lang="en-US" sz="2400" dirty="0" smtClean="0"/>
              <a:t>After controlling for mother’s education participation in ECE </a:t>
            </a:r>
            <a:r>
              <a:rPr lang="en-US" sz="2400" dirty="0" err="1" smtClean="0"/>
              <a:t>programme</a:t>
            </a:r>
            <a:r>
              <a:rPr lang="en-US" sz="2400" dirty="0" smtClean="0"/>
              <a:t> emerging as a significant factor for school readiness </a:t>
            </a:r>
            <a:endParaRPr lang="en-US" sz="2400" dirty="0"/>
          </a:p>
          <a:p>
            <a:pPr algn="just">
              <a:lnSpc>
                <a:spcPct val="130000"/>
              </a:lnSpc>
            </a:pPr>
            <a:r>
              <a:rPr lang="en-US" sz="2400" dirty="0" smtClean="0"/>
              <a:t>Age emerges significant as older children (4 ½ - 5 ½ year ) benefit more from ECE experience in comparison  to the younger children (3 ½ - 4 ½  year)</a:t>
            </a:r>
          </a:p>
          <a:p>
            <a:pPr algn="just"/>
            <a:endParaRPr lang="en-IN" sz="2400" dirty="0"/>
          </a:p>
        </p:txBody>
      </p:sp>
    </p:spTree>
    <p:extLst>
      <p:ext uri="{BB962C8B-B14F-4D97-AF65-F5344CB8AC3E}">
        <p14:creationId xmlns:p14="http://schemas.microsoft.com/office/powerpoint/2010/main" val="17013486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1412776"/>
            <a:ext cx="4392488" cy="5256584"/>
          </a:xfrm>
        </p:spPr>
        <p:txBody>
          <a:bodyPr>
            <a:noAutofit/>
          </a:bodyPr>
          <a:lstStyle/>
          <a:p>
            <a:pPr marL="274320" lvl="1" indent="-274320">
              <a:buClr>
                <a:schemeClr val="accent3"/>
              </a:buClr>
              <a:buSzPct val="95000"/>
            </a:pPr>
            <a:r>
              <a:rPr lang="en-US" dirty="0"/>
              <a:t>W</a:t>
            </a:r>
            <a:r>
              <a:rPr lang="en-US" dirty="0" smtClean="0"/>
              <a:t>orld’s </a:t>
            </a:r>
            <a:r>
              <a:rPr lang="en-US" dirty="0"/>
              <a:t>largest democracy </a:t>
            </a:r>
            <a:endParaRPr lang="en-US" dirty="0" smtClean="0"/>
          </a:p>
          <a:p>
            <a:pPr marL="274320" lvl="1" indent="-274320">
              <a:buClr>
                <a:schemeClr val="accent3"/>
              </a:buClr>
              <a:buSzPct val="95000"/>
            </a:pPr>
            <a:endParaRPr lang="en-US" sz="1000" dirty="0" smtClean="0"/>
          </a:p>
          <a:p>
            <a:pPr marL="274320" lvl="1" indent="-274320">
              <a:buClr>
                <a:schemeClr val="accent3"/>
              </a:buClr>
              <a:buSzPct val="95000"/>
            </a:pPr>
            <a:r>
              <a:rPr lang="en-US" dirty="0" smtClean="0"/>
              <a:t>29 </a:t>
            </a:r>
            <a:r>
              <a:rPr lang="en-US" dirty="0"/>
              <a:t>states and 7 union territories </a:t>
            </a:r>
            <a:endParaRPr lang="en-US" dirty="0" smtClean="0"/>
          </a:p>
          <a:p>
            <a:pPr marL="274320" lvl="1" indent="-274320">
              <a:buClr>
                <a:schemeClr val="accent3"/>
              </a:buClr>
              <a:buSzPct val="95000"/>
            </a:pPr>
            <a:endParaRPr lang="en-US" sz="1000" dirty="0" smtClean="0"/>
          </a:p>
          <a:p>
            <a:pPr marL="274320" lvl="1" indent="-274320">
              <a:buClr>
                <a:schemeClr val="accent3"/>
              </a:buClr>
              <a:buSzPct val="95000"/>
            </a:pPr>
            <a:r>
              <a:rPr lang="en-US" dirty="0" smtClean="0"/>
              <a:t>Wide </a:t>
            </a:r>
            <a:r>
              <a:rPr lang="en-US" dirty="0"/>
              <a:t>diversity of </a:t>
            </a:r>
            <a:r>
              <a:rPr lang="en-US" dirty="0" smtClean="0"/>
              <a:t>population</a:t>
            </a:r>
          </a:p>
          <a:p>
            <a:pPr marL="560070" lvl="2" indent="-285750">
              <a:buClr>
                <a:schemeClr val="accent3"/>
              </a:buClr>
              <a:buSzPct val="95000"/>
              <a:buFont typeface="Arial" pitchFamily="34" charset="0"/>
              <a:buChar char="•"/>
            </a:pPr>
            <a:r>
              <a:rPr lang="en-US" sz="1800" dirty="0" smtClean="0"/>
              <a:t>co-existence </a:t>
            </a:r>
            <a:r>
              <a:rPr lang="en-US" sz="1800" dirty="0"/>
              <a:t>of 2000 ethnic </a:t>
            </a:r>
            <a:r>
              <a:rPr lang="en-US" sz="1800" dirty="0" smtClean="0"/>
              <a:t>groups</a:t>
            </a:r>
          </a:p>
          <a:p>
            <a:pPr marL="560070" lvl="2" indent="-285750">
              <a:buClr>
                <a:schemeClr val="accent3"/>
              </a:buClr>
              <a:buSzPct val="95000"/>
              <a:buFont typeface="Arial" pitchFamily="34" charset="0"/>
              <a:buChar char="•"/>
            </a:pPr>
            <a:r>
              <a:rPr lang="en-US" sz="1800" dirty="0" smtClean="0"/>
              <a:t>29 </a:t>
            </a:r>
            <a:r>
              <a:rPr lang="en-US" sz="1800" dirty="0"/>
              <a:t>official languages (and many dialects) </a:t>
            </a:r>
          </a:p>
          <a:p>
            <a:pPr marL="560070" lvl="2" indent="-285750">
              <a:buClr>
                <a:schemeClr val="accent3"/>
              </a:buClr>
              <a:buSzPct val="95000"/>
              <a:buFont typeface="Arial" pitchFamily="34" charset="0"/>
              <a:buChar char="•"/>
            </a:pPr>
            <a:r>
              <a:rPr lang="en-US" sz="1800" dirty="0" smtClean="0"/>
              <a:t>all </a:t>
            </a:r>
            <a:r>
              <a:rPr lang="en-US" sz="2000" dirty="0"/>
              <a:t>religions</a:t>
            </a:r>
            <a:r>
              <a:rPr lang="en-US" sz="1800" dirty="0"/>
              <a:t> of the world </a:t>
            </a:r>
            <a:r>
              <a:rPr lang="en-US" sz="1800" dirty="0" smtClean="0"/>
              <a:t>represented</a:t>
            </a:r>
          </a:p>
          <a:p>
            <a:pPr marL="560070" lvl="2" indent="-285750">
              <a:buClr>
                <a:schemeClr val="accent3"/>
              </a:buClr>
              <a:buSzPct val="95000"/>
              <a:buFont typeface="Arial" pitchFamily="34" charset="0"/>
              <a:buChar char="•"/>
            </a:pPr>
            <a:endParaRPr lang="en-US" sz="1050" dirty="0" smtClean="0"/>
          </a:p>
          <a:p>
            <a:pPr marL="274320" lvl="1" indent="-274320">
              <a:buClr>
                <a:schemeClr val="accent3"/>
              </a:buClr>
              <a:buSzPct val="95000"/>
            </a:pPr>
            <a:r>
              <a:rPr lang="en-US" dirty="0" smtClean="0"/>
              <a:t>Population of 1.2 billion with estimated 70 million children between 3 to 6 years (Census, 2011)</a:t>
            </a:r>
          </a:p>
          <a:p>
            <a:pPr marL="274320" lvl="1" indent="-274320">
              <a:buClr>
                <a:schemeClr val="accent3"/>
              </a:buClr>
              <a:buSzPct val="95000"/>
            </a:pPr>
            <a:endParaRPr lang="en-US" dirty="0"/>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pPr marL="548640" lvl="2" indent="-274320">
              <a:buClr>
                <a:schemeClr val="accent3"/>
              </a:buClr>
              <a:buSzPct val="95000"/>
            </a:pPr>
            <a:endParaRPr lang="en-IN" sz="2400" dirty="0"/>
          </a:p>
        </p:txBody>
      </p:sp>
      <p:sp>
        <p:nvSpPr>
          <p:cNvPr id="4" name="Title 1"/>
          <p:cNvSpPr txBox="1">
            <a:spLocks/>
          </p:cNvSpPr>
          <p:nvPr/>
        </p:nvSpPr>
        <p:spPr>
          <a:xfrm>
            <a:off x="152400" y="0"/>
            <a:ext cx="8229600" cy="83127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smtClean="0">
                <a:solidFill>
                  <a:schemeClr val="tx1"/>
                </a:solidFill>
              </a:rPr>
              <a:t>Context</a:t>
            </a:r>
            <a:endParaRPr lang="en-US" sz="3600" b="1" dirty="0">
              <a:solidFill>
                <a:schemeClr val="tx1"/>
              </a:solidFill>
            </a:endParaRPr>
          </a:p>
        </p:txBody>
      </p:sp>
      <p:pic>
        <p:nvPicPr>
          <p:cNvPr id="2050" name="Picture 2" descr="C:\Users\user\Desktop\india-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0" y="1772816"/>
            <a:ext cx="4180270" cy="464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663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87" y="413792"/>
            <a:ext cx="8229600" cy="1143000"/>
          </a:xfrm>
        </p:spPr>
        <p:txBody>
          <a:bodyPr>
            <a:normAutofit fontScale="90000"/>
          </a:bodyPr>
          <a:lstStyle/>
          <a:p>
            <a:r>
              <a:rPr lang="en-US" sz="4000" b="1" dirty="0" smtClean="0">
                <a:solidFill>
                  <a:schemeClr val="tx1"/>
                </a:solidFill>
              </a:rPr>
              <a:t>ECE programme quality indicators </a:t>
            </a:r>
            <a:br>
              <a:rPr lang="en-US" sz="4000" b="1" dirty="0" smtClean="0">
                <a:solidFill>
                  <a:schemeClr val="tx1"/>
                </a:solidFill>
              </a:rPr>
            </a:br>
            <a:r>
              <a:rPr lang="en-US" sz="4000" b="1" dirty="0" smtClean="0">
                <a:solidFill>
                  <a:schemeClr val="tx1"/>
                </a:solidFill>
              </a:rPr>
              <a:t>having significant impact on </a:t>
            </a:r>
            <a:br>
              <a:rPr lang="en-US" sz="4000" b="1" dirty="0" smtClean="0">
                <a:solidFill>
                  <a:schemeClr val="tx1"/>
                </a:solidFill>
              </a:rPr>
            </a:br>
            <a:r>
              <a:rPr lang="en-US" sz="4000" b="1" dirty="0" smtClean="0">
                <a:solidFill>
                  <a:schemeClr val="tx1"/>
                </a:solidFill>
              </a:rPr>
              <a:t>school readiness  </a:t>
            </a:r>
            <a:endParaRPr lang="en-US" sz="4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7610605"/>
              </p:ext>
            </p:extLst>
          </p:nvPr>
        </p:nvGraphicFramePr>
        <p:xfrm>
          <a:off x="235527" y="1623847"/>
          <a:ext cx="8617531" cy="4966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05600" y="1143000"/>
            <a:ext cx="2209800" cy="369332"/>
          </a:xfrm>
          <a:prstGeom prst="rect">
            <a:avLst/>
          </a:prstGeom>
          <a:noFill/>
        </p:spPr>
        <p:txBody>
          <a:bodyPr wrap="square" rtlCol="0">
            <a:spAutoFit/>
          </a:bodyPr>
          <a:lstStyle/>
          <a:p>
            <a:r>
              <a:rPr lang="en-US" b="1" dirty="0" smtClean="0"/>
              <a:t>Regression analysis </a:t>
            </a:r>
            <a:endParaRPr lang="en-US" b="1" dirty="0"/>
          </a:p>
        </p:txBody>
      </p:sp>
    </p:spTree>
    <p:extLst>
      <p:ext uri="{BB962C8B-B14F-4D97-AF65-F5344CB8AC3E}">
        <p14:creationId xmlns:p14="http://schemas.microsoft.com/office/powerpoint/2010/main" val="244537754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35FAA3F-7FF6-47F9-B4E8-0E3ACC55E466}"/>
                                            </p:graphicEl>
                                          </p:spTgt>
                                        </p:tgtEl>
                                        <p:attrNameLst>
                                          <p:attrName>style.visibility</p:attrName>
                                        </p:attrNameLst>
                                      </p:cBhvr>
                                      <p:to>
                                        <p:strVal val="visible"/>
                                      </p:to>
                                    </p:set>
                                    <p:animEffect transition="in" filter="fade">
                                      <p:cBhvr>
                                        <p:cTn id="7" dur="2000"/>
                                        <p:tgtEl>
                                          <p:spTgt spid="4">
                                            <p:graphicEl>
                                              <a:dgm id="{E35FAA3F-7FF6-47F9-B4E8-0E3ACC55E4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ED73CF1-7435-447B-B225-A8B131CB432A}"/>
                                            </p:graphicEl>
                                          </p:spTgt>
                                        </p:tgtEl>
                                        <p:attrNameLst>
                                          <p:attrName>style.visibility</p:attrName>
                                        </p:attrNameLst>
                                      </p:cBhvr>
                                      <p:to>
                                        <p:strVal val="visible"/>
                                      </p:to>
                                    </p:set>
                                    <p:animEffect transition="in" filter="fade">
                                      <p:cBhvr>
                                        <p:cTn id="12" dur="2000"/>
                                        <p:tgtEl>
                                          <p:spTgt spid="4">
                                            <p:graphicEl>
                                              <a:dgm id="{9ED73CF1-7435-447B-B225-A8B131CB432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D551C6FE-5004-472F-BB4F-52D8C5C2D051}"/>
                                            </p:graphicEl>
                                          </p:spTgt>
                                        </p:tgtEl>
                                        <p:attrNameLst>
                                          <p:attrName>style.visibility</p:attrName>
                                        </p:attrNameLst>
                                      </p:cBhvr>
                                      <p:to>
                                        <p:strVal val="visible"/>
                                      </p:to>
                                    </p:set>
                                    <p:animEffect transition="in" filter="fade">
                                      <p:cBhvr>
                                        <p:cTn id="17" dur="2000"/>
                                        <p:tgtEl>
                                          <p:spTgt spid="4">
                                            <p:graphicEl>
                                              <a:dgm id="{D551C6FE-5004-472F-BB4F-52D8C5C2D05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A5E8245-C725-4D6A-AF9A-82973246A595}"/>
                                            </p:graphicEl>
                                          </p:spTgt>
                                        </p:tgtEl>
                                        <p:attrNameLst>
                                          <p:attrName>style.visibility</p:attrName>
                                        </p:attrNameLst>
                                      </p:cBhvr>
                                      <p:to>
                                        <p:strVal val="visible"/>
                                      </p:to>
                                    </p:set>
                                    <p:animEffect transition="in" filter="fade">
                                      <p:cBhvr>
                                        <p:cTn id="22" dur="2000"/>
                                        <p:tgtEl>
                                          <p:spTgt spid="4">
                                            <p:graphicEl>
                                              <a:dgm id="{8A5E8245-C725-4D6A-AF9A-82973246A59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22F5C317-7299-44F0-99A1-304E85A14760}"/>
                                            </p:graphicEl>
                                          </p:spTgt>
                                        </p:tgtEl>
                                        <p:attrNameLst>
                                          <p:attrName>style.visibility</p:attrName>
                                        </p:attrNameLst>
                                      </p:cBhvr>
                                      <p:to>
                                        <p:strVal val="visible"/>
                                      </p:to>
                                    </p:set>
                                    <p:animEffect transition="in" filter="fade">
                                      <p:cBhvr>
                                        <p:cTn id="27" dur="2000"/>
                                        <p:tgtEl>
                                          <p:spTgt spid="4">
                                            <p:graphicEl>
                                              <a:dgm id="{22F5C317-7299-44F0-99A1-304E85A1476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682CDCB1-75FD-439F-BB01-F8CBCAF2D7F6}"/>
                                            </p:graphicEl>
                                          </p:spTgt>
                                        </p:tgtEl>
                                        <p:attrNameLst>
                                          <p:attrName>style.visibility</p:attrName>
                                        </p:attrNameLst>
                                      </p:cBhvr>
                                      <p:to>
                                        <p:strVal val="visible"/>
                                      </p:to>
                                    </p:set>
                                    <p:animEffect transition="in" filter="fade">
                                      <p:cBhvr>
                                        <p:cTn id="32" dur="2000"/>
                                        <p:tgtEl>
                                          <p:spTgt spid="4">
                                            <p:graphicEl>
                                              <a:dgm id="{682CDCB1-75FD-439F-BB01-F8CBCAF2D7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BD23528A-750A-4292-95B4-A3D8607EAEC7}"/>
                                            </p:graphicEl>
                                          </p:spTgt>
                                        </p:tgtEl>
                                        <p:attrNameLst>
                                          <p:attrName>style.visibility</p:attrName>
                                        </p:attrNameLst>
                                      </p:cBhvr>
                                      <p:to>
                                        <p:strVal val="visible"/>
                                      </p:to>
                                    </p:set>
                                    <p:animEffect transition="in" filter="fade">
                                      <p:cBhvr>
                                        <p:cTn id="37" dur="2000"/>
                                        <p:tgtEl>
                                          <p:spTgt spid="4">
                                            <p:graphicEl>
                                              <a:dgm id="{BD23528A-750A-4292-95B4-A3D8607EAEC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4B70077B-9655-4C26-988C-FD709E4359C4}"/>
                                            </p:graphicEl>
                                          </p:spTgt>
                                        </p:tgtEl>
                                        <p:attrNameLst>
                                          <p:attrName>style.visibility</p:attrName>
                                        </p:attrNameLst>
                                      </p:cBhvr>
                                      <p:to>
                                        <p:strVal val="visible"/>
                                      </p:to>
                                    </p:set>
                                    <p:animEffect transition="in" filter="fade">
                                      <p:cBhvr>
                                        <p:cTn id="42" dur="2000"/>
                                        <p:tgtEl>
                                          <p:spTgt spid="4">
                                            <p:graphicEl>
                                              <a:dgm id="{4B70077B-9655-4C26-988C-FD709E4359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98685"/>
          </a:xfrm>
        </p:spPr>
        <p:txBody>
          <a:bodyPr>
            <a:noAutofit/>
          </a:bodyPr>
          <a:lstStyle/>
          <a:p>
            <a:r>
              <a:rPr lang="en-US" sz="4000" b="1" dirty="0" smtClean="0">
                <a:solidFill>
                  <a:schemeClr val="tx1"/>
                </a:solidFill>
              </a:rPr>
              <a:t>Conclusion </a:t>
            </a:r>
            <a:endParaRPr lang="en-US" sz="4000" b="1" dirty="0">
              <a:solidFill>
                <a:schemeClr val="tx1"/>
              </a:solidFill>
            </a:endParaRPr>
          </a:p>
        </p:txBody>
      </p:sp>
      <p:sp>
        <p:nvSpPr>
          <p:cNvPr id="3" name="Content Placeholder 2"/>
          <p:cNvSpPr>
            <a:spLocks noGrp="1"/>
          </p:cNvSpPr>
          <p:nvPr>
            <p:ph idx="1"/>
          </p:nvPr>
        </p:nvSpPr>
        <p:spPr>
          <a:xfrm>
            <a:off x="19503" y="1600201"/>
            <a:ext cx="9144000" cy="5105400"/>
          </a:xfrm>
        </p:spPr>
        <p:txBody>
          <a:bodyPr>
            <a:noAutofit/>
          </a:bodyPr>
          <a:lstStyle/>
          <a:p>
            <a:pPr marL="457200" indent="-457200">
              <a:buFont typeface="+mj-lt"/>
              <a:buAutoNum type="arabicPeriod"/>
            </a:pPr>
            <a:r>
              <a:rPr lang="en-IN" sz="1800" dirty="0" smtClean="0"/>
              <a:t>School readiness levels  across states and across models are </a:t>
            </a:r>
            <a:r>
              <a:rPr lang="en-IN" sz="1800" b="1" i="1" dirty="0" smtClean="0"/>
              <a:t>low</a:t>
            </a:r>
            <a:r>
              <a:rPr lang="en-IN" sz="1800" dirty="0" smtClean="0"/>
              <a:t> particularly in cognitive and language concepts and skills. This may result in low learning levels in grade 1 and 2. </a:t>
            </a:r>
          </a:p>
          <a:p>
            <a:pPr marL="457200" indent="-457200">
              <a:buFont typeface="+mj-lt"/>
              <a:buAutoNum type="arabicPeriod"/>
            </a:pPr>
            <a:endParaRPr lang="en-IN" sz="1050" dirty="0" smtClean="0"/>
          </a:p>
          <a:p>
            <a:pPr marL="457200" indent="-457200">
              <a:buFont typeface="+mj-lt"/>
              <a:buAutoNum type="arabicPeriod"/>
            </a:pPr>
            <a:r>
              <a:rPr lang="en-IN" sz="1800" b="1" i="1" dirty="0" smtClean="0"/>
              <a:t>Participation</a:t>
            </a:r>
            <a:r>
              <a:rPr lang="en-IN" sz="1800" dirty="0" smtClean="0"/>
              <a:t> in ECE  programme leads to higher levels of school readiness</a:t>
            </a:r>
          </a:p>
          <a:p>
            <a:pPr marL="457200" indent="-457200">
              <a:buFont typeface="+mj-lt"/>
              <a:buAutoNum type="arabicPeriod"/>
            </a:pPr>
            <a:endParaRPr lang="en-IN" sz="1050" dirty="0" smtClean="0"/>
          </a:p>
          <a:p>
            <a:pPr marL="457200" indent="-457200" algn="just">
              <a:buFont typeface="+mj-lt"/>
              <a:buAutoNum type="arabicPeriod"/>
            </a:pPr>
            <a:r>
              <a:rPr lang="en-US" sz="1800" dirty="0" smtClean="0"/>
              <a:t>Two major </a:t>
            </a:r>
            <a:r>
              <a:rPr lang="en-US" sz="1800" dirty="0" err="1" smtClean="0"/>
              <a:t>programmmes</a:t>
            </a:r>
            <a:r>
              <a:rPr lang="en-US" sz="1800" dirty="0" smtClean="0"/>
              <a:t> attended by the sample children (</a:t>
            </a:r>
            <a:r>
              <a:rPr lang="en-US" sz="1800" dirty="0" err="1" smtClean="0"/>
              <a:t>anganwadi</a:t>
            </a:r>
            <a:r>
              <a:rPr lang="en-US" sz="1800" dirty="0" smtClean="0"/>
              <a:t> </a:t>
            </a:r>
            <a:r>
              <a:rPr lang="en-US" sz="1800" dirty="0" err="1" smtClean="0"/>
              <a:t>centres</a:t>
            </a:r>
            <a:r>
              <a:rPr lang="en-US" sz="1800" dirty="0" smtClean="0"/>
              <a:t> and private preschools) </a:t>
            </a:r>
            <a:r>
              <a:rPr lang="en-US" sz="1800" b="1" i="1" dirty="0" smtClean="0"/>
              <a:t>do not developmentally appropriate practice</a:t>
            </a:r>
            <a:r>
              <a:rPr lang="en-US" sz="1800" dirty="0" smtClean="0"/>
              <a:t>. Innovative </a:t>
            </a:r>
            <a:r>
              <a:rPr lang="en-US" sz="1800" dirty="0" err="1" smtClean="0"/>
              <a:t>programmes</a:t>
            </a:r>
            <a:r>
              <a:rPr lang="en-US" sz="1800" dirty="0" smtClean="0"/>
              <a:t> emerging as good practice  confirming a potential for a low budget </a:t>
            </a:r>
            <a:r>
              <a:rPr lang="en-US" sz="1800" dirty="0" err="1" smtClean="0"/>
              <a:t>programmes</a:t>
            </a:r>
            <a:r>
              <a:rPr lang="en-US" sz="1800" dirty="0" smtClean="0"/>
              <a:t> if adequately supported with resources, training and mentoring. </a:t>
            </a:r>
          </a:p>
          <a:p>
            <a:pPr marL="457200" indent="-457200">
              <a:buFont typeface="+mj-lt"/>
              <a:buAutoNum type="arabicPeriod"/>
            </a:pPr>
            <a:endParaRPr lang="en-IN" sz="1050" dirty="0" smtClean="0"/>
          </a:p>
          <a:p>
            <a:pPr marL="457200" indent="-457200">
              <a:buFont typeface="+mj-lt"/>
              <a:buAutoNum type="arabicPeriod"/>
            </a:pPr>
            <a:r>
              <a:rPr lang="en-IN" sz="1800" b="1" i="1" dirty="0" smtClean="0"/>
              <a:t>Age</a:t>
            </a:r>
            <a:r>
              <a:rPr lang="en-IN" sz="1800" dirty="0" smtClean="0"/>
              <a:t> at which children are exposed to ECE programmes is an important factor in having an impact on school readiness indicating need for age appropriate curriculum with more structured activities for 4 to 5 year olds. </a:t>
            </a:r>
          </a:p>
          <a:p>
            <a:pPr marL="457200" indent="-457200">
              <a:buFont typeface="+mj-lt"/>
              <a:buAutoNum type="arabicPeriod"/>
            </a:pPr>
            <a:endParaRPr lang="en-IN" sz="1050" b="1" i="1" dirty="0" smtClean="0"/>
          </a:p>
          <a:p>
            <a:pPr marL="457200" indent="-457200">
              <a:buFont typeface="+mj-lt"/>
              <a:buAutoNum type="arabicPeriod"/>
            </a:pPr>
            <a:r>
              <a:rPr lang="en-IN" sz="1800" b="1" i="1" dirty="0" smtClean="0"/>
              <a:t>An interactive and child friendly teacher is a significant factor </a:t>
            </a:r>
            <a:r>
              <a:rPr lang="en-IN" sz="1800" dirty="0" smtClean="0"/>
              <a:t>especially for developing cognitive and language competencies</a:t>
            </a:r>
          </a:p>
          <a:p>
            <a:pPr marL="457200" indent="-457200">
              <a:buFont typeface="+mj-lt"/>
              <a:buAutoNum type="arabicPeriod"/>
            </a:pPr>
            <a:endParaRPr lang="en-IN" sz="1050" dirty="0" smtClean="0"/>
          </a:p>
          <a:p>
            <a:pPr marL="457200" indent="-457200">
              <a:buFont typeface="+mj-lt"/>
              <a:buAutoNum type="arabicPeriod"/>
            </a:pPr>
            <a:r>
              <a:rPr lang="en-IN" sz="1800" b="1" i="1" dirty="0" smtClean="0"/>
              <a:t>Curricular areas requiring strengthening </a:t>
            </a:r>
            <a:r>
              <a:rPr lang="en-IN" sz="1800" dirty="0" smtClean="0"/>
              <a:t>are phonemic awareness sequential thinking, pattern making, classification and self- regulation capabilities. </a:t>
            </a:r>
          </a:p>
        </p:txBody>
      </p:sp>
    </p:spTree>
    <p:extLst>
      <p:ext uri="{BB962C8B-B14F-4D97-AF65-F5344CB8AC3E}">
        <p14:creationId xmlns:p14="http://schemas.microsoft.com/office/powerpoint/2010/main" val="68262203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405" y="2233113"/>
            <a:ext cx="8371449" cy="3425482"/>
          </a:xfrm>
        </p:spPr>
        <p:txBody>
          <a:bodyPr>
            <a:normAutofit fontScale="77500" lnSpcReduction="20000"/>
          </a:bodyPr>
          <a:lstStyle/>
          <a:p>
            <a:r>
              <a:rPr lang="en-US" b="1" u="sng" dirty="0" smtClean="0">
                <a:solidFill>
                  <a:srgbClr val="00A0AF"/>
                </a:solidFill>
              </a:rPr>
              <a:t>For further information please contact:</a:t>
            </a:r>
            <a:endParaRPr lang="en-IN" b="1" u="sng" dirty="0" smtClean="0">
              <a:solidFill>
                <a:srgbClr val="00A0AF"/>
              </a:solidFill>
            </a:endParaRPr>
          </a:p>
          <a:p>
            <a:r>
              <a:rPr lang="en-US" dirty="0" smtClean="0">
                <a:solidFill>
                  <a:schemeClr val="bg1"/>
                </a:solidFill>
              </a:rPr>
              <a:t> </a:t>
            </a:r>
            <a:endParaRPr lang="en-IN" dirty="0" smtClean="0">
              <a:solidFill>
                <a:schemeClr val="bg1"/>
              </a:solidFill>
            </a:endParaRPr>
          </a:p>
          <a:p>
            <a:r>
              <a:rPr lang="en-US" dirty="0" smtClean="0">
                <a:solidFill>
                  <a:schemeClr val="bg1"/>
                </a:solidFill>
              </a:rPr>
              <a:t>Centre for Early Childhood Education and Development (CECED)</a:t>
            </a:r>
            <a:endParaRPr lang="en-IN" dirty="0" smtClean="0">
              <a:solidFill>
                <a:schemeClr val="bg1"/>
              </a:solidFill>
            </a:endParaRPr>
          </a:p>
          <a:p>
            <a:r>
              <a:rPr lang="en-US" dirty="0" err="1" smtClean="0">
                <a:solidFill>
                  <a:schemeClr val="bg1"/>
                </a:solidFill>
              </a:rPr>
              <a:t>Ambedkar</a:t>
            </a:r>
            <a:r>
              <a:rPr lang="en-US" dirty="0" smtClean="0">
                <a:solidFill>
                  <a:schemeClr val="bg1"/>
                </a:solidFill>
              </a:rPr>
              <a:t> University Delhi</a:t>
            </a:r>
            <a:endParaRPr lang="en-IN" dirty="0" smtClean="0">
              <a:solidFill>
                <a:schemeClr val="bg1"/>
              </a:solidFill>
            </a:endParaRPr>
          </a:p>
          <a:p>
            <a:r>
              <a:rPr lang="en-US" dirty="0" smtClean="0">
                <a:solidFill>
                  <a:schemeClr val="bg1"/>
                </a:solidFill>
              </a:rPr>
              <a:t>Lothian Road, </a:t>
            </a:r>
            <a:r>
              <a:rPr lang="en-US" dirty="0" err="1" smtClean="0">
                <a:solidFill>
                  <a:schemeClr val="bg1"/>
                </a:solidFill>
              </a:rPr>
              <a:t>Kashmere</a:t>
            </a:r>
            <a:r>
              <a:rPr lang="en-US" dirty="0" smtClean="0">
                <a:solidFill>
                  <a:schemeClr val="bg1"/>
                </a:solidFill>
              </a:rPr>
              <a:t> Gate Campus, Delhi-110006</a:t>
            </a:r>
            <a:endParaRPr lang="en-IN" dirty="0" smtClean="0">
              <a:solidFill>
                <a:schemeClr val="bg1"/>
              </a:solidFill>
            </a:endParaRPr>
          </a:p>
          <a:p>
            <a:r>
              <a:rPr lang="en-US" dirty="0" smtClean="0">
                <a:solidFill>
                  <a:schemeClr val="bg1"/>
                </a:solidFill>
              </a:rPr>
              <a:t>email: </a:t>
            </a:r>
            <a:r>
              <a:rPr lang="en-US" dirty="0" smtClean="0">
                <a:solidFill>
                  <a:srgbClr val="00A0AF"/>
                </a:solidFill>
                <a:hlinkClick r:id="rId2"/>
              </a:rPr>
              <a:t>ceced.aud@gmail.com</a:t>
            </a:r>
            <a:endParaRPr lang="en-IN" dirty="0" smtClean="0">
              <a:solidFill>
                <a:srgbClr val="00A0AF"/>
              </a:solidFill>
            </a:endParaRPr>
          </a:p>
          <a:p>
            <a:r>
              <a:rPr lang="en-US" dirty="0" smtClean="0">
                <a:solidFill>
                  <a:schemeClr val="bg1"/>
                </a:solidFill>
              </a:rPr>
              <a:t>Tel: 91-11-23863740, 23863743, Fax: 23863742</a:t>
            </a:r>
            <a:endParaRPr lang="en-IN" dirty="0" smtClean="0">
              <a:solidFill>
                <a:schemeClr val="bg1"/>
              </a:solidFill>
            </a:endParaRPr>
          </a:p>
          <a:p>
            <a:r>
              <a:rPr lang="en-US" dirty="0" smtClean="0">
                <a:solidFill>
                  <a:schemeClr val="bg1"/>
                </a:solidFill>
              </a:rPr>
              <a:t> </a:t>
            </a:r>
            <a:endParaRPr lang="en-IN" dirty="0" smtClean="0">
              <a:solidFill>
                <a:schemeClr val="bg1"/>
              </a:solidFill>
            </a:endParaRPr>
          </a:p>
          <a:p>
            <a:r>
              <a:rPr lang="en-US" dirty="0" smtClean="0">
                <a:solidFill>
                  <a:schemeClr val="bg1"/>
                </a:solidFill>
              </a:rPr>
              <a:t>CECED Website: </a:t>
            </a:r>
            <a:r>
              <a:rPr lang="en-US" dirty="0" smtClean="0">
                <a:solidFill>
                  <a:srgbClr val="00A0AF"/>
                </a:solidFill>
                <a:hlinkClick r:id="rId3"/>
              </a:rPr>
              <a:t>http://ceced.net</a:t>
            </a:r>
            <a:endParaRPr lang="en-IN" dirty="0" smtClean="0">
              <a:solidFill>
                <a:srgbClr val="00A0AF"/>
              </a:solidFill>
            </a:endParaRPr>
          </a:p>
          <a:p>
            <a:r>
              <a:rPr lang="en-US" dirty="0" smtClean="0">
                <a:solidFill>
                  <a:schemeClr val="bg1"/>
                </a:solidFill>
              </a:rPr>
              <a:t>AUD Website: </a:t>
            </a:r>
            <a:r>
              <a:rPr lang="en-US" dirty="0" smtClean="0">
                <a:solidFill>
                  <a:srgbClr val="00A0AF"/>
                </a:solidFill>
                <a:hlinkClick r:id="rId4"/>
              </a:rPr>
              <a:t>www.aud.ac.in</a:t>
            </a:r>
            <a:endParaRPr lang="en-IN" dirty="0" smtClean="0">
              <a:solidFill>
                <a:srgbClr val="00A0AF"/>
              </a:solidFill>
            </a:endParaRPr>
          </a:p>
          <a:p>
            <a:r>
              <a:rPr lang="en-US" dirty="0" smtClean="0">
                <a:solidFill>
                  <a:schemeClr val="bg1"/>
                </a:solidFill>
              </a:rPr>
              <a:t>Early Scope: </a:t>
            </a:r>
            <a:r>
              <a:rPr lang="en-US" dirty="0" smtClean="0">
                <a:solidFill>
                  <a:srgbClr val="00A0AF"/>
                </a:solidFill>
                <a:hlinkClick r:id="rId5"/>
              </a:rPr>
              <a:t>http://ecceportal.in</a:t>
            </a:r>
            <a:endParaRPr lang="en-IN" dirty="0">
              <a:solidFill>
                <a:srgbClr val="00A0AF"/>
              </a:solidFill>
            </a:endParaRPr>
          </a:p>
        </p:txBody>
      </p:sp>
    </p:spTree>
    <p:extLst>
      <p:ext uri="{BB962C8B-B14F-4D97-AF65-F5344CB8AC3E}">
        <p14:creationId xmlns:p14="http://schemas.microsoft.com/office/powerpoint/2010/main" val="24748551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0" y="1628800"/>
            <a:ext cx="9154050" cy="4464496"/>
          </a:xfrm>
        </p:spPr>
        <p:txBody>
          <a:bodyPr>
            <a:noAutofit/>
          </a:bodyPr>
          <a:lstStyle/>
          <a:p>
            <a:pPr marL="0" indent="0" algn="just">
              <a:buNone/>
            </a:pPr>
            <a:r>
              <a:rPr lang="en-IN" sz="1800" b="1" dirty="0"/>
              <a:t>Right of Children to Free and Compulsory Education Act (RTE) </a:t>
            </a:r>
            <a:r>
              <a:rPr lang="en-IN" sz="1800" dirty="0"/>
              <a:t>also addressed ECCE under Section 11 states, “</a:t>
            </a:r>
            <a:r>
              <a:rPr lang="en-IN" sz="1800" i="1" dirty="0"/>
              <a:t>with a view to prepare children above the age of three years for elementary education and to provide early childhood care and education for all children until they complete the age of six years, the appropriate Government may make necessary arrangement for providing free pre -school education for such children”. </a:t>
            </a:r>
            <a:endParaRPr lang="en-IN" sz="1800" i="1" dirty="0" smtClean="0"/>
          </a:p>
          <a:p>
            <a:pPr marL="0" indent="0" algn="just">
              <a:buNone/>
            </a:pPr>
            <a:endParaRPr lang="en-IN" sz="1000" dirty="0"/>
          </a:p>
          <a:p>
            <a:pPr marL="0" indent="0" algn="just">
              <a:buNone/>
            </a:pPr>
            <a:r>
              <a:rPr lang="en-US" sz="1800" b="1" dirty="0" smtClean="0"/>
              <a:t>National Early Childhood Care Education Policy</a:t>
            </a:r>
          </a:p>
          <a:p>
            <a:pPr marL="0" indent="0" algn="just">
              <a:buNone/>
            </a:pPr>
            <a:r>
              <a:rPr lang="en-US" sz="1800" b="1" dirty="0" smtClean="0"/>
              <a:t>Concerns </a:t>
            </a:r>
            <a:endParaRPr lang="en-US" sz="1800" b="1" dirty="0"/>
          </a:p>
          <a:p>
            <a:pPr algn="just"/>
            <a:r>
              <a:rPr lang="en-US" sz="1800" dirty="0" smtClean="0"/>
              <a:t>Gross enrollment rate  in primary grades is 101.36 whereas the Net enrollment rate is 88.08</a:t>
            </a:r>
          </a:p>
          <a:p>
            <a:pPr algn="just"/>
            <a:r>
              <a:rPr lang="en-US" sz="1800" dirty="0" smtClean="0"/>
              <a:t>Drop out rate in primary grades in 4.67 with highest in grade one  4.83 (DISE, 2013)</a:t>
            </a:r>
          </a:p>
          <a:p>
            <a:pPr algn="just"/>
            <a:r>
              <a:rPr lang="en-US" sz="1800" dirty="0" smtClean="0"/>
              <a:t>Learning levels very low </a:t>
            </a:r>
          </a:p>
          <a:p>
            <a:pPr lvl="1" algn="just"/>
            <a:r>
              <a:rPr lang="en-US" sz="1600" dirty="0" smtClean="0"/>
              <a:t>47% 1</a:t>
            </a:r>
            <a:r>
              <a:rPr lang="en-US" sz="1600" baseline="30000" dirty="0" smtClean="0"/>
              <a:t>st</a:t>
            </a:r>
            <a:r>
              <a:rPr lang="en-US" sz="1600" dirty="0" smtClean="0"/>
              <a:t> graders can not recognize letters and more than 77%  2</a:t>
            </a:r>
            <a:r>
              <a:rPr lang="en-US" sz="1600" baseline="30000" dirty="0" smtClean="0"/>
              <a:t>nd</a:t>
            </a:r>
            <a:r>
              <a:rPr lang="en-US" sz="1600" dirty="0" smtClean="0"/>
              <a:t> grade children can not read grade 1 text (ASER, 2013)</a:t>
            </a:r>
          </a:p>
          <a:p>
            <a:pPr lvl="1" algn="just"/>
            <a:r>
              <a:rPr lang="en-US" sz="1600" dirty="0" smtClean="0"/>
              <a:t>42% 1</a:t>
            </a:r>
            <a:r>
              <a:rPr lang="en-US" sz="1600" baseline="30000" dirty="0" smtClean="0"/>
              <a:t>st</a:t>
            </a:r>
            <a:r>
              <a:rPr lang="en-US" sz="1600" dirty="0" smtClean="0"/>
              <a:t> grades can not recognize one digit numbers and 56% 2</a:t>
            </a:r>
            <a:r>
              <a:rPr lang="en-US" sz="1600" baseline="30000" dirty="0" smtClean="0"/>
              <a:t>nd</a:t>
            </a:r>
            <a:r>
              <a:rPr lang="en-US" sz="1600" dirty="0" smtClean="0"/>
              <a:t> grade children can not recognize two digit numbers </a:t>
            </a:r>
            <a:r>
              <a:rPr lang="en-US" sz="1600" dirty="0"/>
              <a:t>(ASER, 2013)</a:t>
            </a:r>
          </a:p>
          <a:p>
            <a:pPr lvl="1" algn="just"/>
            <a:endParaRPr lang="en-US" sz="1600" dirty="0" smtClean="0"/>
          </a:p>
          <a:p>
            <a:pPr lvl="1" algn="just"/>
            <a:endParaRPr lang="en-US" sz="1600" dirty="0" smtClean="0"/>
          </a:p>
          <a:p>
            <a:pPr lvl="1" algn="just"/>
            <a:endParaRPr lang="en-US" sz="1600" dirty="0" smtClean="0"/>
          </a:p>
          <a:p>
            <a:pPr algn="just"/>
            <a:endParaRPr lang="en-US" sz="1800" dirty="0" smtClean="0"/>
          </a:p>
          <a:p>
            <a:pPr algn="just"/>
            <a:endParaRPr lang="en-IN" sz="1800" dirty="0"/>
          </a:p>
        </p:txBody>
      </p:sp>
      <p:sp>
        <p:nvSpPr>
          <p:cNvPr id="4" name="Title 1"/>
          <p:cNvSpPr txBox="1">
            <a:spLocks/>
          </p:cNvSpPr>
          <p:nvPr/>
        </p:nvSpPr>
        <p:spPr>
          <a:xfrm>
            <a:off x="152400" y="0"/>
            <a:ext cx="8229600" cy="83127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smtClean="0">
                <a:solidFill>
                  <a:schemeClr val="tx1"/>
                </a:solidFill>
              </a:rPr>
              <a:t>An  Overview  </a:t>
            </a:r>
            <a:endParaRPr lang="en-US" sz="3600" b="1" dirty="0">
              <a:solidFill>
                <a:schemeClr val="tx1"/>
              </a:solidFill>
            </a:endParaRPr>
          </a:p>
        </p:txBody>
      </p:sp>
      <p:sp>
        <p:nvSpPr>
          <p:cNvPr id="5" name="TextBox 4"/>
          <p:cNvSpPr txBox="1"/>
          <p:nvPr/>
        </p:nvSpPr>
        <p:spPr>
          <a:xfrm>
            <a:off x="340474" y="6118301"/>
            <a:ext cx="8496944" cy="461665"/>
          </a:xfrm>
          <a:prstGeom prst="rect">
            <a:avLst/>
          </a:prstGeom>
          <a:solidFill>
            <a:schemeClr val="accent1"/>
          </a:solidFill>
        </p:spPr>
        <p:txBody>
          <a:bodyPr wrap="square" rtlCol="0">
            <a:spAutoFit/>
          </a:bodyPr>
          <a:lstStyle/>
          <a:p>
            <a:pPr algn="ctr"/>
            <a:r>
              <a:rPr lang="en-US" sz="2400" b="1" dirty="0" smtClean="0"/>
              <a:t>Is it because children are not ready for school ? </a:t>
            </a:r>
            <a:endParaRPr lang="en-IN" sz="2400" b="1" dirty="0"/>
          </a:p>
        </p:txBody>
      </p:sp>
    </p:spTree>
    <p:extLst>
      <p:ext uri="{BB962C8B-B14F-4D97-AF65-F5344CB8AC3E}">
        <p14:creationId xmlns:p14="http://schemas.microsoft.com/office/powerpoint/2010/main" val="30254750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Effect transition="in" filter="fade">
                                      <p:cBhvr>
                                        <p:cTn id="43" dur="2000"/>
                                        <p:tgtEl>
                                          <p:spTgt spid="5">
                                            <p:bg/>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31273"/>
          </a:xfrm>
        </p:spPr>
        <p:txBody>
          <a:bodyPr>
            <a:normAutofit/>
          </a:bodyPr>
          <a:lstStyle/>
          <a:p>
            <a:r>
              <a:rPr lang="en-US" sz="3600" b="1" dirty="0" smtClean="0">
                <a:solidFill>
                  <a:schemeClr val="tx1"/>
                </a:solidFill>
              </a:rPr>
              <a:t>Research Questions of the study</a:t>
            </a:r>
            <a:endParaRPr lang="en-US" sz="3600" b="1" dirty="0">
              <a:solidFill>
                <a:schemeClr val="tx1"/>
              </a:solidFill>
            </a:endParaRPr>
          </a:p>
        </p:txBody>
      </p:sp>
      <p:sp>
        <p:nvSpPr>
          <p:cNvPr id="3" name="Content Placeholder 2"/>
          <p:cNvSpPr>
            <a:spLocks noGrp="1"/>
          </p:cNvSpPr>
          <p:nvPr>
            <p:ph idx="1"/>
          </p:nvPr>
        </p:nvSpPr>
        <p:spPr>
          <a:xfrm>
            <a:off x="0" y="1676399"/>
            <a:ext cx="9144000" cy="4959927"/>
          </a:xfrm>
        </p:spPr>
        <p:txBody>
          <a:bodyPr>
            <a:normAutofit/>
          </a:bodyPr>
          <a:lstStyle/>
          <a:p>
            <a:pPr marL="457200" lvl="0" indent="-457200" algn="just">
              <a:buNone/>
            </a:pPr>
            <a:endParaRPr lang="en-US" sz="3500" b="1" dirty="0" smtClean="0">
              <a:solidFill>
                <a:srgbClr val="00A0AF"/>
              </a:solidFill>
            </a:endParaRPr>
          </a:p>
          <a:p>
            <a:pPr marL="457200" lvl="0" indent="-457200" algn="just">
              <a:buFont typeface="Wingdings" charset="2"/>
              <a:buAutoNum type="arabicPlain"/>
            </a:pPr>
            <a:r>
              <a:rPr lang="en-US" sz="2800" dirty="0" smtClean="0"/>
              <a:t>To what extent  are the 3 to 5 year olds ‘school ready” in reflected in their cognitive, language &amp; personal social development? </a:t>
            </a:r>
          </a:p>
          <a:p>
            <a:pPr marL="457200" lvl="0" indent="-457200" algn="just">
              <a:buFont typeface="Wingdings" charset="2"/>
              <a:buAutoNum type="arabicPlain"/>
            </a:pPr>
            <a:endParaRPr lang="en-US" sz="1100" dirty="0" smtClean="0"/>
          </a:p>
          <a:p>
            <a:pPr marL="457200" lvl="0" indent="-457200" algn="just">
              <a:buFont typeface="Wingdings" charset="2"/>
              <a:buAutoNum type="arabicPlain"/>
            </a:pPr>
            <a:r>
              <a:rPr lang="en-US" sz="2800" dirty="0" smtClean="0"/>
              <a:t>To what extent are  the school readiness levels  associated with quality of  children’s ECE experience? Which elements of the ECE content and processes have greater impact on school readiness? </a:t>
            </a:r>
          </a:p>
          <a:p>
            <a:pPr algn="just"/>
            <a:endParaRPr lang="en-US" dirty="0"/>
          </a:p>
        </p:txBody>
      </p:sp>
    </p:spTree>
    <p:extLst>
      <p:ext uri="{BB962C8B-B14F-4D97-AF65-F5344CB8AC3E}">
        <p14:creationId xmlns:p14="http://schemas.microsoft.com/office/powerpoint/2010/main" val="40584669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Autofit/>
          </a:bodyPr>
          <a:lstStyle/>
          <a:p>
            <a:r>
              <a:rPr lang="en-US" sz="3600" b="1" dirty="0">
                <a:solidFill>
                  <a:schemeClr val="tx1"/>
                </a:solidFill>
              </a:rPr>
              <a:t>Emerging questions from the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2 research </a:t>
            </a:r>
            <a:r>
              <a:rPr lang="en-US" sz="3600" b="1" dirty="0">
                <a:solidFill>
                  <a:schemeClr val="tx1"/>
                </a:solidFill>
              </a:rPr>
              <a:t>questions</a:t>
            </a:r>
            <a:endParaRPr lang="en-IN" sz="3200" dirty="0">
              <a:solidFill>
                <a:schemeClr val="tx1"/>
              </a:solidFill>
            </a:endParaRPr>
          </a:p>
        </p:txBody>
      </p:sp>
      <p:sp>
        <p:nvSpPr>
          <p:cNvPr id="3" name="Content Placeholder 2"/>
          <p:cNvSpPr>
            <a:spLocks noGrp="1"/>
          </p:cNvSpPr>
          <p:nvPr>
            <p:ph idx="1"/>
          </p:nvPr>
        </p:nvSpPr>
        <p:spPr>
          <a:xfrm>
            <a:off x="173420" y="1718441"/>
            <a:ext cx="8844455" cy="4840013"/>
          </a:xfrm>
        </p:spPr>
        <p:txBody>
          <a:bodyPr>
            <a:normAutofit lnSpcReduction="10000"/>
          </a:bodyPr>
          <a:lstStyle/>
          <a:p>
            <a:pPr marL="457200" lvl="1" indent="-457200" algn="just">
              <a:buClr>
                <a:schemeClr val="accent3"/>
              </a:buClr>
              <a:buSzPct val="95000"/>
            </a:pPr>
            <a:r>
              <a:rPr lang="en-US" dirty="0"/>
              <a:t>What are the quality variations in ECE </a:t>
            </a:r>
            <a:r>
              <a:rPr lang="en-US" dirty="0" err="1"/>
              <a:t>programmes</a:t>
            </a:r>
            <a:r>
              <a:rPr lang="en-US" dirty="0"/>
              <a:t> attended by the children</a:t>
            </a:r>
            <a:r>
              <a:rPr lang="en-US" dirty="0" smtClean="0"/>
              <a:t>?</a:t>
            </a:r>
          </a:p>
          <a:p>
            <a:pPr marL="457200" lvl="1" indent="-457200" algn="just">
              <a:buClr>
                <a:schemeClr val="accent3"/>
              </a:buClr>
              <a:buSzPct val="95000"/>
            </a:pPr>
            <a:endParaRPr lang="en-US" dirty="0" smtClean="0"/>
          </a:p>
          <a:p>
            <a:pPr marL="457200" lvl="1" indent="-457200" algn="just">
              <a:buClr>
                <a:schemeClr val="accent3"/>
              </a:buClr>
              <a:buSzPct val="95000"/>
            </a:pPr>
            <a:r>
              <a:rPr lang="en-US" dirty="0"/>
              <a:t>What are the trends in school readiness levels of children in terms of specific competencies related to cognitive, language and </a:t>
            </a:r>
            <a:r>
              <a:rPr lang="en-US" dirty="0" err="1"/>
              <a:t>pyscho</a:t>
            </a:r>
            <a:r>
              <a:rPr lang="en-US" dirty="0"/>
              <a:t>-social skills</a:t>
            </a:r>
            <a:r>
              <a:rPr lang="en-US" dirty="0" smtClean="0"/>
              <a:t>?</a:t>
            </a:r>
          </a:p>
          <a:p>
            <a:pPr marL="457200" lvl="1" indent="-457200" algn="just">
              <a:buClr>
                <a:schemeClr val="accent3"/>
              </a:buClr>
              <a:buSzPct val="95000"/>
            </a:pPr>
            <a:endParaRPr lang="en-US" dirty="0" smtClean="0"/>
          </a:p>
          <a:p>
            <a:pPr marL="457200" lvl="1" indent="-457200" algn="just">
              <a:buClr>
                <a:schemeClr val="accent3"/>
              </a:buClr>
              <a:buSzPct val="95000"/>
            </a:pPr>
            <a:r>
              <a:rPr lang="en-US" dirty="0" smtClean="0"/>
              <a:t>To </a:t>
            </a:r>
            <a:r>
              <a:rPr lang="en-US" dirty="0"/>
              <a:t>what extent are these </a:t>
            </a:r>
            <a:r>
              <a:rPr lang="en-US" dirty="0" smtClean="0"/>
              <a:t>gains made by children in one year, influenced </a:t>
            </a:r>
            <a:r>
              <a:rPr lang="en-US" dirty="0"/>
              <a:t>by factors like gender, age, participation </a:t>
            </a:r>
            <a:r>
              <a:rPr lang="en-US" dirty="0" smtClean="0"/>
              <a:t>in ECE </a:t>
            </a:r>
            <a:r>
              <a:rPr lang="en-US" dirty="0" err="1" smtClean="0"/>
              <a:t>programmes</a:t>
            </a:r>
            <a:r>
              <a:rPr lang="en-US" dirty="0" smtClean="0"/>
              <a:t>?</a:t>
            </a:r>
          </a:p>
          <a:p>
            <a:pPr marL="457200" lvl="1" indent="-457200" algn="just">
              <a:buClr>
                <a:schemeClr val="accent3"/>
              </a:buClr>
              <a:buSzPct val="95000"/>
            </a:pPr>
            <a:endParaRPr lang="en-US" dirty="0" smtClean="0"/>
          </a:p>
          <a:p>
            <a:pPr marL="457200" lvl="1" indent="-457200" algn="just">
              <a:buClr>
                <a:schemeClr val="accent3"/>
              </a:buClr>
              <a:buSzPct val="95000"/>
            </a:pPr>
            <a:r>
              <a:rPr lang="en-US" dirty="0"/>
              <a:t>How are these gains related to quality variations keeping household factors and age controlled?</a:t>
            </a:r>
          </a:p>
          <a:p>
            <a:pPr marL="457200" lvl="1" indent="-457200" algn="just">
              <a:buClr>
                <a:schemeClr val="accent3"/>
              </a:buClr>
              <a:buSzPct val="95000"/>
            </a:pPr>
            <a:endParaRPr lang="en-US" dirty="0"/>
          </a:p>
          <a:p>
            <a:pPr marL="457200" lvl="1" indent="-457200" algn="just">
              <a:buClr>
                <a:schemeClr val="accent3"/>
              </a:buClr>
              <a:buSzPct val="95000"/>
            </a:pPr>
            <a:endParaRPr lang="en-US" dirty="0"/>
          </a:p>
          <a:p>
            <a:pPr marL="457200" lvl="1" indent="-457200" algn="just">
              <a:buClr>
                <a:schemeClr val="accent3"/>
              </a:buClr>
              <a:buSzPct val="95000"/>
            </a:pPr>
            <a:endParaRPr lang="en-US" dirty="0"/>
          </a:p>
          <a:p>
            <a:pPr algn="just"/>
            <a:endParaRPr lang="en-IN" dirty="0"/>
          </a:p>
        </p:txBody>
      </p:sp>
    </p:spTree>
    <p:extLst>
      <p:ext uri="{BB962C8B-B14F-4D97-AF65-F5344CB8AC3E}">
        <p14:creationId xmlns:p14="http://schemas.microsoft.com/office/powerpoint/2010/main" val="8328815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831273"/>
          </a:xfrm>
        </p:spPr>
        <p:txBody>
          <a:bodyPr>
            <a:normAutofit/>
          </a:bodyPr>
          <a:lstStyle/>
          <a:p>
            <a:r>
              <a:rPr lang="en-US" sz="3600" b="1" dirty="0" smtClean="0">
                <a:solidFill>
                  <a:schemeClr val="tx1"/>
                </a:solidFill>
              </a:rPr>
              <a:t>Conceptual Framework</a:t>
            </a:r>
            <a:endParaRPr lang="en-US" sz="3600" b="1" dirty="0">
              <a:solidFill>
                <a:schemeClr val="tx1"/>
              </a:solidFill>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153318422"/>
              </p:ext>
            </p:extLst>
          </p:nvPr>
        </p:nvGraphicFramePr>
        <p:xfrm>
          <a:off x="1331640" y="1648691"/>
          <a:ext cx="7647709" cy="4959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23528" y="1759528"/>
            <a:ext cx="800219" cy="4578928"/>
          </a:xfrm>
          <a:prstGeom prst="rect">
            <a:avLst/>
          </a:prstGeom>
          <a:solidFill>
            <a:schemeClr val="bg1"/>
          </a:solidFill>
          <a:ln w="38100">
            <a:solidFill>
              <a:schemeClr val="accent1"/>
            </a:solidFill>
          </a:ln>
        </p:spPr>
        <p:txBody>
          <a:bodyPr vert="vert270" wrap="square" rtlCol="0">
            <a:spAutoFit/>
          </a:bodyPr>
          <a:lstStyle/>
          <a:p>
            <a:r>
              <a:rPr lang="en-US" sz="2000" b="1" dirty="0" smtClean="0"/>
              <a:t>Controlling for </a:t>
            </a:r>
          </a:p>
          <a:p>
            <a:r>
              <a:rPr lang="en-US" sz="2000" b="1" dirty="0" smtClean="0"/>
              <a:t>HH factors,  Learning Environment &amp; Age </a:t>
            </a:r>
            <a:endParaRPr lang="en-US" sz="2000" b="1" dirty="0"/>
          </a:p>
        </p:txBody>
      </p:sp>
    </p:spTree>
    <p:extLst>
      <p:ext uri="{BB962C8B-B14F-4D97-AF65-F5344CB8AC3E}">
        <p14:creationId xmlns:p14="http://schemas.microsoft.com/office/powerpoint/2010/main" val="61066818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EF7AE22-911A-4024-9421-B5C828A46E43}"/>
                                            </p:graphicEl>
                                          </p:spTgt>
                                        </p:tgtEl>
                                        <p:attrNameLst>
                                          <p:attrName>style.visibility</p:attrName>
                                        </p:attrNameLst>
                                      </p:cBhvr>
                                      <p:to>
                                        <p:strVal val="visible"/>
                                      </p:to>
                                    </p:set>
                                    <p:animEffect transition="in" filter="fade">
                                      <p:cBhvr>
                                        <p:cTn id="7" dur="2000"/>
                                        <p:tgtEl>
                                          <p:spTgt spid="4">
                                            <p:graphicEl>
                                              <a:dgm id="{6EF7AE22-911A-4024-9421-B5C828A46E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F5DD0C6-58EB-4866-9065-03E8C8361EB2}"/>
                                            </p:graphicEl>
                                          </p:spTgt>
                                        </p:tgtEl>
                                        <p:attrNameLst>
                                          <p:attrName>style.visibility</p:attrName>
                                        </p:attrNameLst>
                                      </p:cBhvr>
                                      <p:to>
                                        <p:strVal val="visible"/>
                                      </p:to>
                                    </p:set>
                                    <p:animEffect transition="in" filter="fade">
                                      <p:cBhvr>
                                        <p:cTn id="12" dur="2000"/>
                                        <p:tgtEl>
                                          <p:spTgt spid="4">
                                            <p:graphicEl>
                                              <a:dgm id="{5F5DD0C6-58EB-4866-9065-03E8C8361E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0036468F-5579-4F3E-97BB-27033F819140}"/>
                                            </p:graphicEl>
                                          </p:spTgt>
                                        </p:tgtEl>
                                        <p:attrNameLst>
                                          <p:attrName>style.visibility</p:attrName>
                                        </p:attrNameLst>
                                      </p:cBhvr>
                                      <p:to>
                                        <p:strVal val="visible"/>
                                      </p:to>
                                    </p:set>
                                    <p:animEffect transition="in" filter="fade">
                                      <p:cBhvr>
                                        <p:cTn id="15" dur="2000"/>
                                        <p:tgtEl>
                                          <p:spTgt spid="4">
                                            <p:graphicEl>
                                              <a:dgm id="{0036468F-5579-4F3E-97BB-27033F8191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59B8EF19-F5C8-4426-9D68-B84B2F28833B}"/>
                                            </p:graphicEl>
                                          </p:spTgt>
                                        </p:tgtEl>
                                        <p:attrNameLst>
                                          <p:attrName>style.visibility</p:attrName>
                                        </p:attrNameLst>
                                      </p:cBhvr>
                                      <p:to>
                                        <p:strVal val="visible"/>
                                      </p:to>
                                    </p:set>
                                    <p:animEffect transition="in" filter="fade">
                                      <p:cBhvr>
                                        <p:cTn id="20" dur="2000"/>
                                        <p:tgtEl>
                                          <p:spTgt spid="4">
                                            <p:graphicEl>
                                              <a:dgm id="{59B8EF19-F5C8-4426-9D68-B84B2F28833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8B513FA0-B123-4154-BFBC-BFD40A9879A1}"/>
                                            </p:graphicEl>
                                          </p:spTgt>
                                        </p:tgtEl>
                                        <p:attrNameLst>
                                          <p:attrName>style.visibility</p:attrName>
                                        </p:attrNameLst>
                                      </p:cBhvr>
                                      <p:to>
                                        <p:strVal val="visible"/>
                                      </p:to>
                                    </p:set>
                                    <p:animEffect transition="in" filter="fade">
                                      <p:cBhvr>
                                        <p:cTn id="23" dur="2000"/>
                                        <p:tgtEl>
                                          <p:spTgt spid="4">
                                            <p:graphicEl>
                                              <a:dgm id="{8B513FA0-B123-4154-BFBC-BFD40A9879A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DBB4E51A-6F01-4437-BE05-EDF13846314C}"/>
                                            </p:graphicEl>
                                          </p:spTgt>
                                        </p:tgtEl>
                                        <p:attrNameLst>
                                          <p:attrName>style.visibility</p:attrName>
                                        </p:attrNameLst>
                                      </p:cBhvr>
                                      <p:to>
                                        <p:strVal val="visible"/>
                                      </p:to>
                                    </p:set>
                                    <p:animEffect transition="in" filter="fade">
                                      <p:cBhvr>
                                        <p:cTn id="28" dur="2000"/>
                                        <p:tgtEl>
                                          <p:spTgt spid="4">
                                            <p:graphicEl>
                                              <a:dgm id="{DBB4E51A-6F01-4437-BE05-EDF13846314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5D34B1F-ACBF-4CE9-AEF0-93923F99E67F}"/>
                                            </p:graphicEl>
                                          </p:spTgt>
                                        </p:tgtEl>
                                        <p:attrNameLst>
                                          <p:attrName>style.visibility</p:attrName>
                                        </p:attrNameLst>
                                      </p:cBhvr>
                                      <p:to>
                                        <p:strVal val="visible"/>
                                      </p:to>
                                    </p:set>
                                    <p:animEffect transition="in" filter="fade">
                                      <p:cBhvr>
                                        <p:cTn id="31" dur="2000"/>
                                        <p:tgtEl>
                                          <p:spTgt spid="4">
                                            <p:graphicEl>
                                              <a:dgm id="{45D34B1F-ACBF-4CE9-AEF0-93923F99E67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34EC82A7-B372-495C-BAB7-04C264BB6A91}"/>
                                            </p:graphicEl>
                                          </p:spTgt>
                                        </p:tgtEl>
                                        <p:attrNameLst>
                                          <p:attrName>style.visibility</p:attrName>
                                        </p:attrNameLst>
                                      </p:cBhvr>
                                      <p:to>
                                        <p:strVal val="visible"/>
                                      </p:to>
                                    </p:set>
                                    <p:animEffect transition="in" filter="fade">
                                      <p:cBhvr>
                                        <p:cTn id="36" dur="2000"/>
                                        <p:tgtEl>
                                          <p:spTgt spid="4">
                                            <p:graphicEl>
                                              <a:dgm id="{34EC82A7-B372-495C-BAB7-04C264BB6A9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360B0613-E2EF-47A0-AB11-962154562D50}"/>
                                            </p:graphicEl>
                                          </p:spTgt>
                                        </p:tgtEl>
                                        <p:attrNameLst>
                                          <p:attrName>style.visibility</p:attrName>
                                        </p:attrNameLst>
                                      </p:cBhvr>
                                      <p:to>
                                        <p:strVal val="visible"/>
                                      </p:to>
                                    </p:set>
                                    <p:animEffect transition="in" filter="fade">
                                      <p:cBhvr>
                                        <p:cTn id="39" dur="2000"/>
                                        <p:tgtEl>
                                          <p:spTgt spid="4">
                                            <p:graphicEl>
                                              <a:dgm id="{360B0613-E2EF-47A0-AB11-962154562D5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bg/>
                                          </p:spTgt>
                                        </p:tgtEl>
                                        <p:attrNameLst>
                                          <p:attrName>style.visibility</p:attrName>
                                        </p:attrNameLst>
                                      </p:cBhvr>
                                      <p:to>
                                        <p:strVal val="visible"/>
                                      </p:to>
                                    </p:set>
                                    <p:animEffect transition="in" filter="fade">
                                      <p:cBhvr>
                                        <p:cTn id="44" dur="2000"/>
                                        <p:tgtEl>
                                          <p:spTgt spid="5">
                                            <p:bg/>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20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58982"/>
          </a:xfrm>
        </p:spPr>
        <p:txBody>
          <a:bodyPr>
            <a:normAutofit/>
          </a:bodyPr>
          <a:lstStyle/>
          <a:p>
            <a:r>
              <a:rPr lang="en-US" sz="3600" b="1" dirty="0" smtClean="0">
                <a:solidFill>
                  <a:schemeClr val="tx1"/>
                </a:solidFill>
              </a:rPr>
              <a:t>Sampling procedure </a:t>
            </a:r>
            <a:endParaRPr lang="en-US" sz="36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0487871"/>
              </p:ext>
            </p:extLst>
          </p:nvPr>
        </p:nvGraphicFramePr>
        <p:xfrm>
          <a:off x="3995936" y="1556792"/>
          <a:ext cx="507605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user\Downloads\Pictur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132856"/>
            <a:ext cx="3765027" cy="374441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805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EF7AE22-911A-4024-9421-B5C828A46E43}"/>
                                            </p:graphicEl>
                                          </p:spTgt>
                                        </p:tgtEl>
                                        <p:attrNameLst>
                                          <p:attrName>style.visibility</p:attrName>
                                        </p:attrNameLst>
                                      </p:cBhvr>
                                      <p:to>
                                        <p:strVal val="visible"/>
                                      </p:to>
                                    </p:set>
                                    <p:animEffect transition="in" filter="fade">
                                      <p:cBhvr>
                                        <p:cTn id="7" dur="2000"/>
                                        <p:tgtEl>
                                          <p:spTgt spid="4">
                                            <p:graphicEl>
                                              <a:dgm id="{6EF7AE22-911A-4024-9421-B5C828A46E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F5DD0C6-58EB-4866-9065-03E8C8361EB2}"/>
                                            </p:graphicEl>
                                          </p:spTgt>
                                        </p:tgtEl>
                                        <p:attrNameLst>
                                          <p:attrName>style.visibility</p:attrName>
                                        </p:attrNameLst>
                                      </p:cBhvr>
                                      <p:to>
                                        <p:strVal val="visible"/>
                                      </p:to>
                                    </p:set>
                                    <p:animEffect transition="in" filter="fade">
                                      <p:cBhvr>
                                        <p:cTn id="12" dur="2000"/>
                                        <p:tgtEl>
                                          <p:spTgt spid="4">
                                            <p:graphicEl>
                                              <a:dgm id="{5F5DD0C6-58EB-4866-9065-03E8C8361E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0036468F-5579-4F3E-97BB-27033F819140}"/>
                                            </p:graphicEl>
                                          </p:spTgt>
                                        </p:tgtEl>
                                        <p:attrNameLst>
                                          <p:attrName>style.visibility</p:attrName>
                                        </p:attrNameLst>
                                      </p:cBhvr>
                                      <p:to>
                                        <p:strVal val="visible"/>
                                      </p:to>
                                    </p:set>
                                    <p:animEffect transition="in" filter="fade">
                                      <p:cBhvr>
                                        <p:cTn id="15" dur="2000"/>
                                        <p:tgtEl>
                                          <p:spTgt spid="4">
                                            <p:graphicEl>
                                              <a:dgm id="{0036468F-5579-4F3E-97BB-27033F8191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59B8EF19-F5C8-4426-9D68-B84B2F28833B}"/>
                                            </p:graphicEl>
                                          </p:spTgt>
                                        </p:tgtEl>
                                        <p:attrNameLst>
                                          <p:attrName>style.visibility</p:attrName>
                                        </p:attrNameLst>
                                      </p:cBhvr>
                                      <p:to>
                                        <p:strVal val="visible"/>
                                      </p:to>
                                    </p:set>
                                    <p:animEffect transition="in" filter="fade">
                                      <p:cBhvr>
                                        <p:cTn id="20" dur="2000"/>
                                        <p:tgtEl>
                                          <p:spTgt spid="4">
                                            <p:graphicEl>
                                              <a:dgm id="{59B8EF19-F5C8-4426-9D68-B84B2F28833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8B513FA0-B123-4154-BFBC-BFD40A9879A1}"/>
                                            </p:graphicEl>
                                          </p:spTgt>
                                        </p:tgtEl>
                                        <p:attrNameLst>
                                          <p:attrName>style.visibility</p:attrName>
                                        </p:attrNameLst>
                                      </p:cBhvr>
                                      <p:to>
                                        <p:strVal val="visible"/>
                                      </p:to>
                                    </p:set>
                                    <p:animEffect transition="in" filter="fade">
                                      <p:cBhvr>
                                        <p:cTn id="23" dur="2000"/>
                                        <p:tgtEl>
                                          <p:spTgt spid="4">
                                            <p:graphicEl>
                                              <a:dgm id="{8B513FA0-B123-4154-BFBC-BFD40A9879A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DBB4E51A-6F01-4437-BE05-EDF13846314C}"/>
                                            </p:graphicEl>
                                          </p:spTgt>
                                        </p:tgtEl>
                                        <p:attrNameLst>
                                          <p:attrName>style.visibility</p:attrName>
                                        </p:attrNameLst>
                                      </p:cBhvr>
                                      <p:to>
                                        <p:strVal val="visible"/>
                                      </p:to>
                                    </p:set>
                                    <p:animEffect transition="in" filter="fade">
                                      <p:cBhvr>
                                        <p:cTn id="28" dur="2000"/>
                                        <p:tgtEl>
                                          <p:spTgt spid="4">
                                            <p:graphicEl>
                                              <a:dgm id="{DBB4E51A-6F01-4437-BE05-EDF13846314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5D34B1F-ACBF-4CE9-AEF0-93923F99E67F}"/>
                                            </p:graphicEl>
                                          </p:spTgt>
                                        </p:tgtEl>
                                        <p:attrNameLst>
                                          <p:attrName>style.visibility</p:attrName>
                                        </p:attrNameLst>
                                      </p:cBhvr>
                                      <p:to>
                                        <p:strVal val="visible"/>
                                      </p:to>
                                    </p:set>
                                    <p:animEffect transition="in" filter="fade">
                                      <p:cBhvr>
                                        <p:cTn id="31" dur="2000"/>
                                        <p:tgtEl>
                                          <p:spTgt spid="4">
                                            <p:graphicEl>
                                              <a:dgm id="{45D34B1F-ACBF-4CE9-AEF0-93923F99E67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34EC82A7-B372-495C-BAB7-04C264BB6A91}"/>
                                            </p:graphicEl>
                                          </p:spTgt>
                                        </p:tgtEl>
                                        <p:attrNameLst>
                                          <p:attrName>style.visibility</p:attrName>
                                        </p:attrNameLst>
                                      </p:cBhvr>
                                      <p:to>
                                        <p:strVal val="visible"/>
                                      </p:to>
                                    </p:set>
                                    <p:animEffect transition="in" filter="fade">
                                      <p:cBhvr>
                                        <p:cTn id="36" dur="2000"/>
                                        <p:tgtEl>
                                          <p:spTgt spid="4">
                                            <p:graphicEl>
                                              <a:dgm id="{34EC82A7-B372-495C-BAB7-04C264BB6A9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360B0613-E2EF-47A0-AB11-962154562D50}"/>
                                            </p:graphicEl>
                                          </p:spTgt>
                                        </p:tgtEl>
                                        <p:attrNameLst>
                                          <p:attrName>style.visibility</p:attrName>
                                        </p:attrNameLst>
                                      </p:cBhvr>
                                      <p:to>
                                        <p:strVal val="visible"/>
                                      </p:to>
                                    </p:set>
                                    <p:animEffect transition="in" filter="fade">
                                      <p:cBhvr>
                                        <p:cTn id="39" dur="2000"/>
                                        <p:tgtEl>
                                          <p:spTgt spid="4">
                                            <p:graphicEl>
                                              <a:dgm id="{360B0613-E2EF-47A0-AB11-962154562D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17418"/>
          </a:xfrm>
        </p:spPr>
        <p:txBody>
          <a:bodyPr>
            <a:normAutofit/>
          </a:bodyPr>
          <a:lstStyle/>
          <a:p>
            <a:r>
              <a:rPr lang="en-US" sz="3600" b="1" dirty="0" smtClean="0">
                <a:solidFill>
                  <a:schemeClr val="tx1"/>
                </a:solidFill>
              </a:rPr>
              <a:t>Methodology</a:t>
            </a:r>
            <a:endParaRPr lang="en-US" sz="36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7459564"/>
              </p:ext>
            </p:extLst>
          </p:nvPr>
        </p:nvGraphicFramePr>
        <p:xfrm>
          <a:off x="249381" y="1371601"/>
          <a:ext cx="8659091" cy="5306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85614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FCEC522-ACF5-4537-88ED-6383EE330211}"/>
                                            </p:graphicEl>
                                          </p:spTgt>
                                        </p:tgtEl>
                                        <p:attrNameLst>
                                          <p:attrName>style.visibility</p:attrName>
                                        </p:attrNameLst>
                                      </p:cBhvr>
                                      <p:to>
                                        <p:strVal val="visible"/>
                                      </p:to>
                                    </p:set>
                                    <p:animEffect transition="in" filter="fade">
                                      <p:cBhvr>
                                        <p:cTn id="7" dur="2000"/>
                                        <p:tgtEl>
                                          <p:spTgt spid="4">
                                            <p:graphicEl>
                                              <a:dgm id="{9FCEC522-ACF5-4537-88ED-6383EE33021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E66B3B8-59B8-430D-8E9B-A01D7F0507E6}"/>
                                            </p:graphicEl>
                                          </p:spTgt>
                                        </p:tgtEl>
                                        <p:attrNameLst>
                                          <p:attrName>style.visibility</p:attrName>
                                        </p:attrNameLst>
                                      </p:cBhvr>
                                      <p:to>
                                        <p:strVal val="visible"/>
                                      </p:to>
                                    </p:set>
                                    <p:animEffect transition="in" filter="fade">
                                      <p:cBhvr>
                                        <p:cTn id="12" dur="2000"/>
                                        <p:tgtEl>
                                          <p:spTgt spid="4">
                                            <p:graphicEl>
                                              <a:dgm id="{5E66B3B8-59B8-430D-8E9B-A01D7F0507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088FD81-5110-4979-BB84-D05CEFF69056}"/>
                                            </p:graphicEl>
                                          </p:spTgt>
                                        </p:tgtEl>
                                        <p:attrNameLst>
                                          <p:attrName>style.visibility</p:attrName>
                                        </p:attrNameLst>
                                      </p:cBhvr>
                                      <p:to>
                                        <p:strVal val="visible"/>
                                      </p:to>
                                    </p:set>
                                    <p:animEffect transition="in" filter="fade">
                                      <p:cBhvr>
                                        <p:cTn id="17" dur="2000"/>
                                        <p:tgtEl>
                                          <p:spTgt spid="4">
                                            <p:graphicEl>
                                              <a:dgm id="{2088FD81-5110-4979-BB84-D05CEFF6905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52CE6303-5C77-4D77-BBF9-AFE0FE81C7AB}"/>
                                            </p:graphicEl>
                                          </p:spTgt>
                                        </p:tgtEl>
                                        <p:attrNameLst>
                                          <p:attrName>style.visibility</p:attrName>
                                        </p:attrNameLst>
                                      </p:cBhvr>
                                      <p:to>
                                        <p:strVal val="visible"/>
                                      </p:to>
                                    </p:set>
                                    <p:animEffect transition="in" filter="fade">
                                      <p:cBhvr>
                                        <p:cTn id="22" dur="2000"/>
                                        <p:tgtEl>
                                          <p:spTgt spid="4">
                                            <p:graphicEl>
                                              <a:dgm id="{52CE6303-5C77-4D77-BBF9-AFE0FE81C7A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98C4553F-1609-4815-AF32-DCC0449E399A}"/>
                                            </p:graphicEl>
                                          </p:spTgt>
                                        </p:tgtEl>
                                        <p:attrNameLst>
                                          <p:attrName>style.visibility</p:attrName>
                                        </p:attrNameLst>
                                      </p:cBhvr>
                                      <p:to>
                                        <p:strVal val="visible"/>
                                      </p:to>
                                    </p:set>
                                    <p:animEffect transition="in" filter="fade">
                                      <p:cBhvr>
                                        <p:cTn id="27" dur="2000"/>
                                        <p:tgtEl>
                                          <p:spTgt spid="4">
                                            <p:graphicEl>
                                              <a:dgm id="{98C4553F-1609-4815-AF32-DCC0449E399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D7E9BF2F-C58E-4B4E-BEA4-C537D58ACF34}"/>
                                            </p:graphicEl>
                                          </p:spTgt>
                                        </p:tgtEl>
                                        <p:attrNameLst>
                                          <p:attrName>style.visibility</p:attrName>
                                        </p:attrNameLst>
                                      </p:cBhvr>
                                      <p:to>
                                        <p:strVal val="visible"/>
                                      </p:to>
                                    </p:set>
                                    <p:animEffect transition="in" filter="fade">
                                      <p:cBhvr>
                                        <p:cTn id="32" dur="2000"/>
                                        <p:tgtEl>
                                          <p:spTgt spid="4">
                                            <p:graphicEl>
                                              <a:dgm id="{D7E9BF2F-C58E-4B4E-BEA4-C537D58ACF3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973CE2BA-114C-41E7-A6CD-7CA3CDEAABBF}"/>
                                            </p:graphicEl>
                                          </p:spTgt>
                                        </p:tgtEl>
                                        <p:attrNameLst>
                                          <p:attrName>style.visibility</p:attrName>
                                        </p:attrNameLst>
                                      </p:cBhvr>
                                      <p:to>
                                        <p:strVal val="visible"/>
                                      </p:to>
                                    </p:set>
                                    <p:animEffect transition="in" filter="fade">
                                      <p:cBhvr>
                                        <p:cTn id="37" dur="2000"/>
                                        <p:tgtEl>
                                          <p:spTgt spid="4">
                                            <p:graphicEl>
                                              <a:dgm id="{973CE2BA-114C-41E7-A6CD-7CA3CDEAABB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44EBA9BE-F2EF-4082-ADEC-6AD06F87914E}"/>
                                            </p:graphicEl>
                                          </p:spTgt>
                                        </p:tgtEl>
                                        <p:attrNameLst>
                                          <p:attrName>style.visibility</p:attrName>
                                        </p:attrNameLst>
                                      </p:cBhvr>
                                      <p:to>
                                        <p:strVal val="visible"/>
                                      </p:to>
                                    </p:set>
                                    <p:animEffect transition="in" filter="fade">
                                      <p:cBhvr>
                                        <p:cTn id="42" dur="2000"/>
                                        <p:tgtEl>
                                          <p:spTgt spid="4">
                                            <p:graphicEl>
                                              <a:dgm id="{44EBA9BE-F2EF-4082-ADEC-6AD06F8791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2147455"/>
            <a:ext cx="7854696" cy="1752600"/>
          </a:xfrm>
        </p:spPr>
        <p:txBody>
          <a:bodyPr>
            <a:noAutofit/>
          </a:bodyPr>
          <a:lstStyle/>
          <a:p>
            <a:pPr lvl="1"/>
            <a:r>
              <a:rPr lang="en-US" sz="4000" b="1" dirty="0" smtClean="0">
                <a:solidFill>
                  <a:schemeClr val="bg1"/>
                </a:solidFill>
              </a:rPr>
              <a:t>What are the quality variations in ECE programmes attended by the children?</a:t>
            </a:r>
          </a:p>
        </p:txBody>
      </p:sp>
    </p:spTree>
    <p:extLst>
      <p:ext uri="{BB962C8B-B14F-4D97-AF65-F5344CB8AC3E}">
        <p14:creationId xmlns:p14="http://schemas.microsoft.com/office/powerpoint/2010/main" val="13448611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1475</Words>
  <Application>Microsoft Macintosh PowerPoint</Application>
  <PresentationFormat>On-screen Show (4:3)</PresentationFormat>
  <Paragraphs>245</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1_Flow</vt:lpstr>
      <vt:lpstr>3_Flow</vt:lpstr>
      <vt:lpstr>Readiness for School Impact of Quality of ECE</vt:lpstr>
      <vt:lpstr>PowerPoint Presentation</vt:lpstr>
      <vt:lpstr>PowerPoint Presentation</vt:lpstr>
      <vt:lpstr>Research Questions of the study</vt:lpstr>
      <vt:lpstr>Emerging questions from the  2 research questions</vt:lpstr>
      <vt:lpstr>Conceptual Framework</vt:lpstr>
      <vt:lpstr>Sampling procedure </vt:lpstr>
      <vt:lpstr>Methodology</vt:lpstr>
      <vt:lpstr>PowerPoint Presentation</vt:lpstr>
      <vt:lpstr>Emerging models in ECE programmes </vt:lpstr>
      <vt:lpstr>PowerPoint Presentation</vt:lpstr>
      <vt:lpstr>Time on task analysis across models</vt:lpstr>
      <vt:lpstr>PowerPoint Presentation</vt:lpstr>
      <vt:lpstr>What is assessed as school readiness?</vt:lpstr>
      <vt:lpstr>How ready are 5 year olds for school?</vt:lpstr>
      <vt:lpstr>How ready are children on cognitive and language concepts and skills?</vt:lpstr>
      <vt:lpstr>How ready are children on psycho-social adaptive skills?</vt:lpstr>
      <vt:lpstr>PowerPoint Presentation</vt:lpstr>
      <vt:lpstr>Impact of ECE participation </vt:lpstr>
      <vt:lpstr>ECE programme quality indicators  having significant impact on  school readiness  </vt:lpstr>
      <vt:lpstr>Conclusion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dc:creator>
  <cp:lastModifiedBy>sandeep</cp:lastModifiedBy>
  <cp:revision>76</cp:revision>
  <dcterms:created xsi:type="dcterms:W3CDTF">2014-06-30T09:35:02Z</dcterms:created>
  <dcterms:modified xsi:type="dcterms:W3CDTF">2014-09-16T18:25:17Z</dcterms:modified>
</cp:coreProperties>
</file>